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61" r:id="rId2"/>
    <p:sldId id="327" r:id="rId3"/>
    <p:sldId id="329" r:id="rId4"/>
    <p:sldId id="259" r:id="rId5"/>
    <p:sldId id="288" r:id="rId6"/>
    <p:sldId id="289" r:id="rId7"/>
    <p:sldId id="305" r:id="rId8"/>
    <p:sldId id="290" r:id="rId9"/>
    <p:sldId id="291" r:id="rId10"/>
    <p:sldId id="292" r:id="rId11"/>
    <p:sldId id="314" r:id="rId12"/>
    <p:sldId id="293" r:id="rId13"/>
    <p:sldId id="332" r:id="rId14"/>
    <p:sldId id="334" r:id="rId15"/>
    <p:sldId id="323" r:id="rId16"/>
    <p:sldId id="311" r:id="rId17"/>
    <p:sldId id="312" r:id="rId18"/>
    <p:sldId id="313" r:id="rId19"/>
    <p:sldId id="316" r:id="rId20"/>
    <p:sldId id="321" r:id="rId21"/>
    <p:sldId id="320" r:id="rId22"/>
    <p:sldId id="322" r:id="rId23"/>
    <p:sldId id="297" r:id="rId24"/>
    <p:sldId id="337" r:id="rId25"/>
    <p:sldId id="301" r:id="rId26"/>
    <p:sldId id="338" r:id="rId27"/>
    <p:sldId id="300" r:id="rId28"/>
    <p:sldId id="336" r:id="rId29"/>
    <p:sldId id="287" r:id="rId3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O(CR)1" initials="PO(CR)1" lastIdx="9" clrIdx="0"/>
  <p:cmAuthor id="1" name="PO(CR)12" initials="PO(CR)12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0742F"/>
    <a:srgbClr val="FF9900"/>
    <a:srgbClr val="FFFFFF"/>
    <a:srgbClr val="99FF33"/>
    <a:srgbClr val="00CCFF"/>
    <a:srgbClr val="65E2FF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5" autoAdjust="0"/>
    <p:restoredTop sz="78304" autoAdjust="0"/>
  </p:normalViewPr>
  <p:slideViewPr>
    <p:cSldViewPr>
      <p:cViewPr varScale="1">
        <p:scale>
          <a:sx n="56" d="100"/>
          <a:sy n="56" d="100"/>
        </p:scale>
        <p:origin x="-8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38DA03-AABA-41FA-8460-791E5F426ADB}" type="doc">
      <dgm:prSet loTypeId="urn:microsoft.com/office/officeart/2005/8/layout/hChevron3" loCatId="process" qsTypeId="urn:microsoft.com/office/officeart/2005/8/quickstyle/simple1" qsCatId="simple" csTypeId="urn:microsoft.com/office/officeart/2005/8/colors/colorful1#1" csCatId="colorful" phldr="1"/>
      <dgm:spPr/>
    </dgm:pt>
    <dgm:pt modelId="{E3BC448A-ADE1-49ED-820C-038A0CE5E8B3}">
      <dgm:prSet phldrT="[文字]" custT="1"/>
      <dgm:spPr/>
      <dgm:t>
        <a:bodyPr/>
        <a:lstStyle/>
        <a:p>
          <a:r>
            <a:rPr lang="zh-TW" altLang="en-US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收集</a:t>
          </a:r>
          <a:endParaRPr lang="zh-HK" altLang="en-US" sz="24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A756C87-8345-45DD-A660-3E7AAB93A0B7}" type="parTrans" cxnId="{AC762EA6-0321-4F1D-83F3-020A7E164DBE}">
      <dgm:prSet/>
      <dgm:spPr/>
      <dgm:t>
        <a:bodyPr/>
        <a:lstStyle/>
        <a:p>
          <a:endParaRPr lang="zh-HK" altLang="en-US" sz="2400"/>
        </a:p>
      </dgm:t>
    </dgm:pt>
    <dgm:pt modelId="{05A380AE-8974-4C1A-BDA4-7DACDD4E0DE3}" type="sibTrans" cxnId="{AC762EA6-0321-4F1D-83F3-020A7E164DBE}">
      <dgm:prSet custT="1"/>
      <dgm:spPr/>
      <dgm:t>
        <a:bodyPr/>
        <a:lstStyle/>
        <a:p>
          <a:endParaRPr lang="zh-HK" altLang="en-US" sz="2400"/>
        </a:p>
      </dgm:t>
    </dgm:pt>
    <dgm:pt modelId="{F182FE9E-AF15-4A11-BDE9-171418BDF6E3}">
      <dgm:prSet phldrT="[文字]" custT="1"/>
      <dgm:spPr/>
      <dgm:t>
        <a:bodyPr/>
        <a:lstStyle/>
        <a:p>
          <a:r>
            <a:rPr lang="zh-TW" altLang="en-US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處理</a:t>
          </a:r>
          <a:endParaRPr lang="zh-HK" altLang="en-US" sz="24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82083C1-7F18-420E-BB3E-447D410E3586}" type="parTrans" cxnId="{4BBF01A3-8613-4C36-A8E4-85B236C9905A}">
      <dgm:prSet/>
      <dgm:spPr/>
      <dgm:t>
        <a:bodyPr/>
        <a:lstStyle/>
        <a:p>
          <a:endParaRPr lang="zh-HK" altLang="en-US" sz="2400"/>
        </a:p>
      </dgm:t>
    </dgm:pt>
    <dgm:pt modelId="{B611D164-C3B6-49B6-B710-CBACDEE3A12C}" type="sibTrans" cxnId="{4BBF01A3-8613-4C36-A8E4-85B236C9905A}">
      <dgm:prSet custT="1"/>
      <dgm:spPr/>
      <dgm:t>
        <a:bodyPr/>
        <a:lstStyle/>
        <a:p>
          <a:endParaRPr lang="zh-HK" altLang="en-US" sz="2400"/>
        </a:p>
      </dgm:t>
    </dgm:pt>
    <dgm:pt modelId="{1A232925-BF88-4DFD-A8EE-FF757A6299B7}">
      <dgm:prSet custT="1"/>
      <dgm:spPr/>
      <dgm:t>
        <a:bodyPr/>
        <a:lstStyle/>
        <a:p>
          <a:r>
            <a:rPr lang="zh-TW" altLang="en-US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製成可循環再用物料</a:t>
          </a:r>
          <a:endParaRPr lang="zh-HK" altLang="en-US" sz="24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7D0D6DA-5D00-420E-B77D-D6855594C165}" type="parTrans" cxnId="{EBA724F7-3F9B-423F-A822-BF277BB92C0D}">
      <dgm:prSet/>
      <dgm:spPr/>
      <dgm:t>
        <a:bodyPr/>
        <a:lstStyle/>
        <a:p>
          <a:endParaRPr lang="zh-HK" altLang="en-US" sz="2400"/>
        </a:p>
      </dgm:t>
    </dgm:pt>
    <dgm:pt modelId="{38FB92F5-0F01-48AA-9EBA-7ED858CD2556}" type="sibTrans" cxnId="{EBA724F7-3F9B-423F-A822-BF277BB92C0D}">
      <dgm:prSet/>
      <dgm:spPr/>
      <dgm:t>
        <a:bodyPr/>
        <a:lstStyle/>
        <a:p>
          <a:endParaRPr lang="zh-HK" altLang="en-US" sz="2400"/>
        </a:p>
      </dgm:t>
    </dgm:pt>
    <dgm:pt modelId="{353772DD-2269-4B35-A76A-C4DB2207185C}" type="pres">
      <dgm:prSet presAssocID="{BC38DA03-AABA-41FA-8460-791E5F426ADB}" presName="Name0" presStyleCnt="0">
        <dgm:presLayoutVars>
          <dgm:dir/>
          <dgm:resizeHandles val="exact"/>
        </dgm:presLayoutVars>
      </dgm:prSet>
      <dgm:spPr/>
    </dgm:pt>
    <dgm:pt modelId="{78DB75CF-AFBC-45EA-96C9-4881F3758940}" type="pres">
      <dgm:prSet presAssocID="{E3BC448A-ADE1-49ED-820C-038A0CE5E8B3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50E2820-7F0F-450E-B10E-D7C4DB0C8949}" type="pres">
      <dgm:prSet presAssocID="{05A380AE-8974-4C1A-BDA4-7DACDD4E0DE3}" presName="parSpace" presStyleCnt="0"/>
      <dgm:spPr/>
    </dgm:pt>
    <dgm:pt modelId="{28EE276B-292A-40F0-803F-1718E4588C78}" type="pres">
      <dgm:prSet presAssocID="{F182FE9E-AF15-4A11-BDE9-171418BDF6E3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F2B0201-4726-4527-83DC-D76F9BA22612}" type="pres">
      <dgm:prSet presAssocID="{B611D164-C3B6-49B6-B710-CBACDEE3A12C}" presName="parSpace" presStyleCnt="0"/>
      <dgm:spPr/>
    </dgm:pt>
    <dgm:pt modelId="{8AFD956B-518C-4789-8971-C1617D01B8B6}" type="pres">
      <dgm:prSet presAssocID="{1A232925-BF88-4DFD-A8EE-FF757A6299B7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3BB76C7-48B4-49AF-BA51-B513DFD8E16F}" type="presOf" srcId="{F182FE9E-AF15-4A11-BDE9-171418BDF6E3}" destId="{28EE276B-292A-40F0-803F-1718E4588C78}" srcOrd="0" destOrd="0" presId="urn:microsoft.com/office/officeart/2005/8/layout/hChevron3"/>
    <dgm:cxn modelId="{4BBF01A3-8613-4C36-A8E4-85B236C9905A}" srcId="{BC38DA03-AABA-41FA-8460-791E5F426ADB}" destId="{F182FE9E-AF15-4A11-BDE9-171418BDF6E3}" srcOrd="1" destOrd="0" parTransId="{782083C1-7F18-420E-BB3E-447D410E3586}" sibTransId="{B611D164-C3B6-49B6-B710-CBACDEE3A12C}"/>
    <dgm:cxn modelId="{A7AB67E2-F91A-4A60-B0BD-D6ED4B32F115}" type="presOf" srcId="{1A232925-BF88-4DFD-A8EE-FF757A6299B7}" destId="{8AFD956B-518C-4789-8971-C1617D01B8B6}" srcOrd="0" destOrd="0" presId="urn:microsoft.com/office/officeart/2005/8/layout/hChevron3"/>
    <dgm:cxn modelId="{AC762EA6-0321-4F1D-83F3-020A7E164DBE}" srcId="{BC38DA03-AABA-41FA-8460-791E5F426ADB}" destId="{E3BC448A-ADE1-49ED-820C-038A0CE5E8B3}" srcOrd="0" destOrd="0" parTransId="{DA756C87-8345-45DD-A660-3E7AAB93A0B7}" sibTransId="{05A380AE-8974-4C1A-BDA4-7DACDD4E0DE3}"/>
    <dgm:cxn modelId="{88EC9222-0BDB-4D69-9895-81B191880522}" type="presOf" srcId="{E3BC448A-ADE1-49ED-820C-038A0CE5E8B3}" destId="{78DB75CF-AFBC-45EA-96C9-4881F3758940}" srcOrd="0" destOrd="0" presId="urn:microsoft.com/office/officeart/2005/8/layout/hChevron3"/>
    <dgm:cxn modelId="{52C8F223-9EF5-4EBB-9DF3-7624DDDE049C}" type="presOf" srcId="{BC38DA03-AABA-41FA-8460-791E5F426ADB}" destId="{353772DD-2269-4B35-A76A-C4DB2207185C}" srcOrd="0" destOrd="0" presId="urn:microsoft.com/office/officeart/2005/8/layout/hChevron3"/>
    <dgm:cxn modelId="{EBA724F7-3F9B-423F-A822-BF277BB92C0D}" srcId="{BC38DA03-AABA-41FA-8460-791E5F426ADB}" destId="{1A232925-BF88-4DFD-A8EE-FF757A6299B7}" srcOrd="2" destOrd="0" parTransId="{97D0D6DA-5D00-420E-B77D-D6855594C165}" sibTransId="{38FB92F5-0F01-48AA-9EBA-7ED858CD2556}"/>
    <dgm:cxn modelId="{6B4C0BAE-9747-4A58-856F-8B45849088E5}" type="presParOf" srcId="{353772DD-2269-4B35-A76A-C4DB2207185C}" destId="{78DB75CF-AFBC-45EA-96C9-4881F3758940}" srcOrd="0" destOrd="0" presId="urn:microsoft.com/office/officeart/2005/8/layout/hChevron3"/>
    <dgm:cxn modelId="{DE10B5B4-599B-40FC-A8A1-FEC896033577}" type="presParOf" srcId="{353772DD-2269-4B35-A76A-C4DB2207185C}" destId="{D50E2820-7F0F-450E-B10E-D7C4DB0C8949}" srcOrd="1" destOrd="0" presId="urn:microsoft.com/office/officeart/2005/8/layout/hChevron3"/>
    <dgm:cxn modelId="{22168447-AB6E-46B0-9E65-57FC2A6E5587}" type="presParOf" srcId="{353772DD-2269-4B35-A76A-C4DB2207185C}" destId="{28EE276B-292A-40F0-803F-1718E4588C78}" srcOrd="2" destOrd="0" presId="urn:microsoft.com/office/officeart/2005/8/layout/hChevron3"/>
    <dgm:cxn modelId="{3212C2DF-B07D-4239-9239-7A349874DE6B}" type="presParOf" srcId="{353772DD-2269-4B35-A76A-C4DB2207185C}" destId="{1F2B0201-4726-4527-83DC-D76F9BA22612}" srcOrd="3" destOrd="0" presId="urn:microsoft.com/office/officeart/2005/8/layout/hChevron3"/>
    <dgm:cxn modelId="{190E2914-4BAC-43B7-A249-82D79123178C}" type="presParOf" srcId="{353772DD-2269-4B35-A76A-C4DB2207185C}" destId="{8AFD956B-518C-4789-8971-C1617D01B8B6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38DA03-AABA-41FA-8460-791E5F426ADB}" type="doc">
      <dgm:prSet loTypeId="urn:microsoft.com/office/officeart/2005/8/layout/process1" loCatId="process" qsTypeId="urn:microsoft.com/office/officeart/2005/8/quickstyle/simple1" qsCatId="simple" csTypeId="urn:microsoft.com/office/officeart/2005/8/colors/colorful4" csCatId="colorful" phldr="1"/>
      <dgm:spPr/>
    </dgm:pt>
    <dgm:pt modelId="{E3BC448A-ADE1-49ED-820C-038A0CE5E8B3}">
      <dgm:prSet phldrT="[文字]" custT="1"/>
      <dgm:spPr/>
      <dgm:t>
        <a:bodyPr/>
        <a:lstStyle/>
        <a:p>
          <a:r>
            <a:rPr lang="zh-TW" altLang="en-US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廢物</a:t>
          </a:r>
          <a:endParaRPr lang="en-US" altLang="zh-TW" sz="1800" b="1" dirty="0" smtClean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r>
            <a:rPr lang="zh-TW" altLang="en-US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生產者</a:t>
          </a:r>
          <a:endParaRPr lang="zh-HK" altLang="en-US" sz="18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A756C87-8345-45DD-A660-3E7AAB93A0B7}" type="parTrans" cxnId="{AC762EA6-0321-4F1D-83F3-020A7E164DBE}">
      <dgm:prSet/>
      <dgm:spPr/>
      <dgm:t>
        <a:bodyPr/>
        <a:lstStyle/>
        <a:p>
          <a:endParaRPr lang="zh-HK" altLang="en-US"/>
        </a:p>
      </dgm:t>
    </dgm:pt>
    <dgm:pt modelId="{05A380AE-8974-4C1A-BDA4-7DACDD4E0DE3}" type="sibTrans" cxnId="{AC762EA6-0321-4F1D-83F3-020A7E164DBE}">
      <dgm:prSet/>
      <dgm:spPr/>
      <dgm:t>
        <a:bodyPr/>
        <a:lstStyle/>
        <a:p>
          <a:endParaRPr lang="zh-HK" altLang="en-US"/>
        </a:p>
      </dgm:t>
    </dgm:pt>
    <dgm:pt modelId="{F182FE9E-AF15-4A11-BDE9-171418BDF6E3}">
      <dgm:prSet phldrT="[文字]" custT="1"/>
      <dgm:spPr/>
      <dgm:t>
        <a:bodyPr/>
        <a:lstStyle/>
        <a:p>
          <a:r>
            <a:rPr lang="zh-TW" altLang="en-US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廢物回收計劃</a:t>
          </a:r>
          <a:endParaRPr lang="en-US" altLang="zh-TW" sz="1800" b="1" dirty="0" smtClean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r>
            <a:rPr lang="zh-TW" altLang="en-US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（例如把物料放進回收桶）</a:t>
          </a:r>
          <a:endParaRPr lang="zh-HK" altLang="en-US" sz="18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82083C1-7F18-420E-BB3E-447D410E3586}" type="parTrans" cxnId="{4BBF01A3-8613-4C36-A8E4-85B236C9905A}">
      <dgm:prSet/>
      <dgm:spPr/>
      <dgm:t>
        <a:bodyPr/>
        <a:lstStyle/>
        <a:p>
          <a:endParaRPr lang="zh-HK" altLang="en-US"/>
        </a:p>
      </dgm:t>
    </dgm:pt>
    <dgm:pt modelId="{B611D164-C3B6-49B6-B710-CBACDEE3A12C}" type="sibTrans" cxnId="{4BBF01A3-8613-4C36-A8E4-85B236C9905A}">
      <dgm:prSet/>
      <dgm:spPr/>
      <dgm:t>
        <a:bodyPr/>
        <a:lstStyle/>
        <a:p>
          <a:endParaRPr lang="zh-HK" altLang="en-US"/>
        </a:p>
      </dgm:t>
    </dgm:pt>
    <dgm:pt modelId="{3A49BF23-93C6-4882-A5DC-5FA131D654C5}">
      <dgm:prSet phldrT="[文字]" custT="1"/>
      <dgm:spPr/>
      <dgm:t>
        <a:bodyPr/>
        <a:lstStyle/>
        <a:p>
          <a:r>
            <a:rPr lang="zh-TW" altLang="en-US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檢取廢物者（包括清潔工人）</a:t>
          </a:r>
          <a:endParaRPr lang="zh-HK" altLang="en-US" sz="18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0DA62D2-3A25-4DA1-8A10-B2C2FF5CC05D}" type="parTrans" cxnId="{D763E099-25AA-4682-BF38-80C40AEC6EF5}">
      <dgm:prSet/>
      <dgm:spPr/>
      <dgm:t>
        <a:bodyPr/>
        <a:lstStyle/>
        <a:p>
          <a:endParaRPr lang="zh-HK" altLang="en-US"/>
        </a:p>
      </dgm:t>
    </dgm:pt>
    <dgm:pt modelId="{CF15FAA8-CC4D-425A-910C-5F97B5833E91}" type="sibTrans" cxnId="{D763E099-25AA-4682-BF38-80C40AEC6EF5}">
      <dgm:prSet/>
      <dgm:spPr/>
      <dgm:t>
        <a:bodyPr/>
        <a:lstStyle/>
        <a:p>
          <a:endParaRPr lang="zh-HK" altLang="en-US"/>
        </a:p>
      </dgm:t>
    </dgm:pt>
    <dgm:pt modelId="{C399600B-B168-40F4-A867-1478045FD3F9}">
      <dgm:prSet custT="1"/>
      <dgm:spPr/>
      <dgm:t>
        <a:bodyPr/>
        <a:lstStyle/>
        <a:p>
          <a:r>
            <a:rPr lang="zh-TW" altLang="en-US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可再造物料收集商或回收商</a:t>
          </a:r>
          <a:endParaRPr lang="zh-HK" altLang="en-US" sz="18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039C7F8-69A8-40D9-90EB-AED0F59E3891}" type="parTrans" cxnId="{EE4F4222-BD7F-410A-8B58-801CDBB2955C}">
      <dgm:prSet/>
      <dgm:spPr/>
      <dgm:t>
        <a:bodyPr/>
        <a:lstStyle/>
        <a:p>
          <a:endParaRPr lang="zh-HK" altLang="en-US"/>
        </a:p>
      </dgm:t>
    </dgm:pt>
    <dgm:pt modelId="{BB79B1DD-5AFA-4ED5-B924-34E3AD41C971}" type="sibTrans" cxnId="{EE4F4222-BD7F-410A-8B58-801CDBB2955C}">
      <dgm:prSet/>
      <dgm:spPr/>
      <dgm:t>
        <a:bodyPr/>
        <a:lstStyle/>
        <a:p>
          <a:endParaRPr lang="zh-HK" altLang="en-US"/>
        </a:p>
      </dgm:t>
    </dgm:pt>
    <dgm:pt modelId="{1A232925-BF88-4DFD-A8EE-FF757A6299B7}">
      <dgm:prSet custT="1"/>
      <dgm:spPr/>
      <dgm:t>
        <a:bodyPr/>
        <a:lstStyle/>
        <a:p>
          <a:r>
            <a:rPr lang="zh-TW" altLang="en-US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可再造物料出口商</a:t>
          </a:r>
          <a:r>
            <a:rPr lang="en-US" altLang="zh-TW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/</a:t>
          </a:r>
          <a:r>
            <a:rPr lang="zh-TW" altLang="en-US" sz="18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循環再造商</a:t>
          </a:r>
          <a:endParaRPr lang="zh-HK" altLang="en-US" sz="18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7D0D6DA-5D00-420E-B77D-D6855594C165}" type="parTrans" cxnId="{EBA724F7-3F9B-423F-A822-BF277BB92C0D}">
      <dgm:prSet/>
      <dgm:spPr/>
      <dgm:t>
        <a:bodyPr/>
        <a:lstStyle/>
        <a:p>
          <a:endParaRPr lang="zh-HK" altLang="en-US"/>
        </a:p>
      </dgm:t>
    </dgm:pt>
    <dgm:pt modelId="{38FB92F5-0F01-48AA-9EBA-7ED858CD2556}" type="sibTrans" cxnId="{EBA724F7-3F9B-423F-A822-BF277BB92C0D}">
      <dgm:prSet/>
      <dgm:spPr/>
      <dgm:t>
        <a:bodyPr/>
        <a:lstStyle/>
        <a:p>
          <a:endParaRPr lang="zh-HK" altLang="en-US"/>
        </a:p>
      </dgm:t>
    </dgm:pt>
    <dgm:pt modelId="{4138CD2C-67C4-4115-B3E7-B698F1377677}" type="pres">
      <dgm:prSet presAssocID="{BC38DA03-AABA-41FA-8460-791E5F426ADB}" presName="Name0" presStyleCnt="0">
        <dgm:presLayoutVars>
          <dgm:dir/>
          <dgm:resizeHandles val="exact"/>
        </dgm:presLayoutVars>
      </dgm:prSet>
      <dgm:spPr/>
    </dgm:pt>
    <dgm:pt modelId="{45DE9C0A-C913-425B-9A3B-60D3A73DC822}" type="pres">
      <dgm:prSet presAssocID="{E3BC448A-ADE1-49ED-820C-038A0CE5E8B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6EBD7FD3-19F3-4D17-B1B4-A039D2ADFB51}" type="pres">
      <dgm:prSet presAssocID="{05A380AE-8974-4C1A-BDA4-7DACDD4E0DE3}" presName="sibTrans" presStyleLbl="sibTrans2D1" presStyleIdx="0" presStyleCnt="4"/>
      <dgm:spPr/>
      <dgm:t>
        <a:bodyPr/>
        <a:lstStyle/>
        <a:p>
          <a:endParaRPr lang="zh-HK" altLang="en-US"/>
        </a:p>
      </dgm:t>
    </dgm:pt>
    <dgm:pt modelId="{A8C9B771-9DE8-4FF4-AFE8-C76E180B74ED}" type="pres">
      <dgm:prSet presAssocID="{05A380AE-8974-4C1A-BDA4-7DACDD4E0DE3}" presName="connectorText" presStyleLbl="sibTrans2D1" presStyleIdx="0" presStyleCnt="4"/>
      <dgm:spPr/>
      <dgm:t>
        <a:bodyPr/>
        <a:lstStyle/>
        <a:p>
          <a:endParaRPr lang="zh-HK" altLang="en-US"/>
        </a:p>
      </dgm:t>
    </dgm:pt>
    <dgm:pt modelId="{673F7093-4C5C-4FCB-B34B-04FBFEB78C71}" type="pres">
      <dgm:prSet presAssocID="{F182FE9E-AF15-4A11-BDE9-171418BDF6E3}" presName="node" presStyleLbl="node1" presStyleIdx="1" presStyleCnt="5" custScaleX="154998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FCB44DB9-1472-497B-8ADB-EE63C71E3596}" type="pres">
      <dgm:prSet presAssocID="{B611D164-C3B6-49B6-B710-CBACDEE3A12C}" presName="sibTrans" presStyleLbl="sibTrans2D1" presStyleIdx="1" presStyleCnt="4"/>
      <dgm:spPr/>
      <dgm:t>
        <a:bodyPr/>
        <a:lstStyle/>
        <a:p>
          <a:endParaRPr lang="zh-HK" altLang="en-US"/>
        </a:p>
      </dgm:t>
    </dgm:pt>
    <dgm:pt modelId="{48761BB1-8D31-4090-8D54-F334F8937CF8}" type="pres">
      <dgm:prSet presAssocID="{B611D164-C3B6-49B6-B710-CBACDEE3A12C}" presName="connectorText" presStyleLbl="sibTrans2D1" presStyleIdx="1" presStyleCnt="4"/>
      <dgm:spPr/>
      <dgm:t>
        <a:bodyPr/>
        <a:lstStyle/>
        <a:p>
          <a:endParaRPr lang="zh-HK" altLang="en-US"/>
        </a:p>
      </dgm:t>
    </dgm:pt>
    <dgm:pt modelId="{2D93AE37-E303-41EB-98BF-33196D5029E2}" type="pres">
      <dgm:prSet presAssocID="{3A49BF23-93C6-4882-A5DC-5FA131D654C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5022B9C6-4054-4826-BBEC-2E0CD0563136}" type="pres">
      <dgm:prSet presAssocID="{CF15FAA8-CC4D-425A-910C-5F97B5833E91}" presName="sibTrans" presStyleLbl="sibTrans2D1" presStyleIdx="2" presStyleCnt="4"/>
      <dgm:spPr/>
      <dgm:t>
        <a:bodyPr/>
        <a:lstStyle/>
        <a:p>
          <a:endParaRPr lang="zh-HK" altLang="en-US"/>
        </a:p>
      </dgm:t>
    </dgm:pt>
    <dgm:pt modelId="{FAECC274-FB4E-454C-9BEB-25FA391E569D}" type="pres">
      <dgm:prSet presAssocID="{CF15FAA8-CC4D-425A-910C-5F97B5833E91}" presName="connectorText" presStyleLbl="sibTrans2D1" presStyleIdx="2" presStyleCnt="4"/>
      <dgm:spPr/>
      <dgm:t>
        <a:bodyPr/>
        <a:lstStyle/>
        <a:p>
          <a:endParaRPr lang="zh-HK" altLang="en-US"/>
        </a:p>
      </dgm:t>
    </dgm:pt>
    <dgm:pt modelId="{279AC170-3252-4A98-9FDE-4E57D2ED1F33}" type="pres">
      <dgm:prSet presAssocID="{C399600B-B168-40F4-A867-1478045FD3F9}" presName="node" presStyleLbl="node1" presStyleIdx="3" presStyleCnt="5" custScaleX="111862" custLinFactNeighborY="96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9266D9B6-5B58-41E6-93C1-D89E88614DC6}" type="pres">
      <dgm:prSet presAssocID="{BB79B1DD-5AFA-4ED5-B924-34E3AD41C971}" presName="sibTrans" presStyleLbl="sibTrans2D1" presStyleIdx="3" presStyleCnt="4"/>
      <dgm:spPr/>
      <dgm:t>
        <a:bodyPr/>
        <a:lstStyle/>
        <a:p>
          <a:endParaRPr lang="zh-HK" altLang="en-US"/>
        </a:p>
      </dgm:t>
    </dgm:pt>
    <dgm:pt modelId="{09EF4EA6-63DD-42D5-868B-A43284A27B4D}" type="pres">
      <dgm:prSet presAssocID="{BB79B1DD-5AFA-4ED5-B924-34E3AD41C971}" presName="connectorText" presStyleLbl="sibTrans2D1" presStyleIdx="3" presStyleCnt="4"/>
      <dgm:spPr/>
      <dgm:t>
        <a:bodyPr/>
        <a:lstStyle/>
        <a:p>
          <a:endParaRPr lang="zh-HK" altLang="en-US"/>
        </a:p>
      </dgm:t>
    </dgm:pt>
    <dgm:pt modelId="{8F9E03B2-8C8C-45B9-8DAD-FF2B920EA332}" type="pres">
      <dgm:prSet presAssocID="{1A232925-BF88-4DFD-A8EE-FF757A6299B7}" presName="node" presStyleLbl="node1" presStyleIdx="4" presStyleCnt="5" custScaleX="118883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</dgm:ptLst>
  <dgm:cxnLst>
    <dgm:cxn modelId="{6FA59647-DFC6-4122-BBDB-61B94B3F7AA9}" type="presOf" srcId="{05A380AE-8974-4C1A-BDA4-7DACDD4E0DE3}" destId="{A8C9B771-9DE8-4FF4-AFE8-C76E180B74ED}" srcOrd="1" destOrd="0" presId="urn:microsoft.com/office/officeart/2005/8/layout/process1"/>
    <dgm:cxn modelId="{27BE1D10-4F5B-4509-8A48-C1CDCBA50B5E}" type="presOf" srcId="{BB79B1DD-5AFA-4ED5-B924-34E3AD41C971}" destId="{9266D9B6-5B58-41E6-93C1-D89E88614DC6}" srcOrd="0" destOrd="0" presId="urn:microsoft.com/office/officeart/2005/8/layout/process1"/>
    <dgm:cxn modelId="{1B090CC1-9A59-4195-9888-00DB854E6E4D}" type="presOf" srcId="{F182FE9E-AF15-4A11-BDE9-171418BDF6E3}" destId="{673F7093-4C5C-4FCB-B34B-04FBFEB78C71}" srcOrd="0" destOrd="0" presId="urn:microsoft.com/office/officeart/2005/8/layout/process1"/>
    <dgm:cxn modelId="{94A4298A-805E-49B7-85D0-6FF4E84567FE}" type="presOf" srcId="{CF15FAA8-CC4D-425A-910C-5F97B5833E91}" destId="{FAECC274-FB4E-454C-9BEB-25FA391E569D}" srcOrd="1" destOrd="0" presId="urn:microsoft.com/office/officeart/2005/8/layout/process1"/>
    <dgm:cxn modelId="{AC762EA6-0321-4F1D-83F3-020A7E164DBE}" srcId="{BC38DA03-AABA-41FA-8460-791E5F426ADB}" destId="{E3BC448A-ADE1-49ED-820C-038A0CE5E8B3}" srcOrd="0" destOrd="0" parTransId="{DA756C87-8345-45DD-A660-3E7AAB93A0B7}" sibTransId="{05A380AE-8974-4C1A-BDA4-7DACDD4E0DE3}"/>
    <dgm:cxn modelId="{D0322AC7-5EC8-43E9-8057-986977EA13ED}" type="presOf" srcId="{3A49BF23-93C6-4882-A5DC-5FA131D654C5}" destId="{2D93AE37-E303-41EB-98BF-33196D5029E2}" srcOrd="0" destOrd="0" presId="urn:microsoft.com/office/officeart/2005/8/layout/process1"/>
    <dgm:cxn modelId="{0B284F05-5843-4752-98E6-1D47050A3AAF}" type="presOf" srcId="{B611D164-C3B6-49B6-B710-CBACDEE3A12C}" destId="{48761BB1-8D31-4090-8D54-F334F8937CF8}" srcOrd="1" destOrd="0" presId="urn:microsoft.com/office/officeart/2005/8/layout/process1"/>
    <dgm:cxn modelId="{17D6425B-1ED4-4568-B2AC-5D27FADB77AD}" type="presOf" srcId="{C399600B-B168-40F4-A867-1478045FD3F9}" destId="{279AC170-3252-4A98-9FDE-4E57D2ED1F33}" srcOrd="0" destOrd="0" presId="urn:microsoft.com/office/officeart/2005/8/layout/process1"/>
    <dgm:cxn modelId="{4BBF01A3-8613-4C36-A8E4-85B236C9905A}" srcId="{BC38DA03-AABA-41FA-8460-791E5F426ADB}" destId="{F182FE9E-AF15-4A11-BDE9-171418BDF6E3}" srcOrd="1" destOrd="0" parTransId="{782083C1-7F18-420E-BB3E-447D410E3586}" sibTransId="{B611D164-C3B6-49B6-B710-CBACDEE3A12C}"/>
    <dgm:cxn modelId="{EE4F4222-BD7F-410A-8B58-801CDBB2955C}" srcId="{BC38DA03-AABA-41FA-8460-791E5F426ADB}" destId="{C399600B-B168-40F4-A867-1478045FD3F9}" srcOrd="3" destOrd="0" parTransId="{C039C7F8-69A8-40D9-90EB-AED0F59E3891}" sibTransId="{BB79B1DD-5AFA-4ED5-B924-34E3AD41C971}"/>
    <dgm:cxn modelId="{06602B94-5612-47D2-8111-48EE587D92EA}" type="presOf" srcId="{05A380AE-8974-4C1A-BDA4-7DACDD4E0DE3}" destId="{6EBD7FD3-19F3-4D17-B1B4-A039D2ADFB51}" srcOrd="0" destOrd="0" presId="urn:microsoft.com/office/officeart/2005/8/layout/process1"/>
    <dgm:cxn modelId="{8A2573E2-CA19-4124-A56D-652CE8E6B573}" type="presOf" srcId="{E3BC448A-ADE1-49ED-820C-038A0CE5E8B3}" destId="{45DE9C0A-C913-425B-9A3B-60D3A73DC822}" srcOrd="0" destOrd="0" presId="urn:microsoft.com/office/officeart/2005/8/layout/process1"/>
    <dgm:cxn modelId="{D763E099-25AA-4682-BF38-80C40AEC6EF5}" srcId="{BC38DA03-AABA-41FA-8460-791E5F426ADB}" destId="{3A49BF23-93C6-4882-A5DC-5FA131D654C5}" srcOrd="2" destOrd="0" parTransId="{90DA62D2-3A25-4DA1-8A10-B2C2FF5CC05D}" sibTransId="{CF15FAA8-CC4D-425A-910C-5F97B5833E91}"/>
    <dgm:cxn modelId="{A6462397-ED6F-4456-8DEC-79E57B0046EB}" type="presOf" srcId="{BB79B1DD-5AFA-4ED5-B924-34E3AD41C971}" destId="{09EF4EA6-63DD-42D5-868B-A43284A27B4D}" srcOrd="1" destOrd="0" presId="urn:microsoft.com/office/officeart/2005/8/layout/process1"/>
    <dgm:cxn modelId="{46AA774C-5F7C-4678-B0A9-063C85CCE332}" type="presOf" srcId="{1A232925-BF88-4DFD-A8EE-FF757A6299B7}" destId="{8F9E03B2-8C8C-45B9-8DAD-FF2B920EA332}" srcOrd="0" destOrd="0" presId="urn:microsoft.com/office/officeart/2005/8/layout/process1"/>
    <dgm:cxn modelId="{EBA724F7-3F9B-423F-A822-BF277BB92C0D}" srcId="{BC38DA03-AABA-41FA-8460-791E5F426ADB}" destId="{1A232925-BF88-4DFD-A8EE-FF757A6299B7}" srcOrd="4" destOrd="0" parTransId="{97D0D6DA-5D00-420E-B77D-D6855594C165}" sibTransId="{38FB92F5-0F01-48AA-9EBA-7ED858CD2556}"/>
    <dgm:cxn modelId="{61DDE88B-ED32-4EE5-8702-9427B7102D2B}" type="presOf" srcId="{BC38DA03-AABA-41FA-8460-791E5F426ADB}" destId="{4138CD2C-67C4-4115-B3E7-B698F1377677}" srcOrd="0" destOrd="0" presId="urn:microsoft.com/office/officeart/2005/8/layout/process1"/>
    <dgm:cxn modelId="{C2333CD4-20ED-4269-BA0B-776C4EEF383E}" type="presOf" srcId="{CF15FAA8-CC4D-425A-910C-5F97B5833E91}" destId="{5022B9C6-4054-4826-BBEC-2E0CD0563136}" srcOrd="0" destOrd="0" presId="urn:microsoft.com/office/officeart/2005/8/layout/process1"/>
    <dgm:cxn modelId="{91AD460D-3255-400E-9CBC-FFAB20B89C7E}" type="presOf" srcId="{B611D164-C3B6-49B6-B710-CBACDEE3A12C}" destId="{FCB44DB9-1472-497B-8ADB-EE63C71E3596}" srcOrd="0" destOrd="0" presId="urn:microsoft.com/office/officeart/2005/8/layout/process1"/>
    <dgm:cxn modelId="{C2FC700D-8A0A-427A-80F0-1A827BF92160}" type="presParOf" srcId="{4138CD2C-67C4-4115-B3E7-B698F1377677}" destId="{45DE9C0A-C913-425B-9A3B-60D3A73DC822}" srcOrd="0" destOrd="0" presId="urn:microsoft.com/office/officeart/2005/8/layout/process1"/>
    <dgm:cxn modelId="{19DDA26C-2737-4180-B70C-7389F97CF21F}" type="presParOf" srcId="{4138CD2C-67C4-4115-B3E7-B698F1377677}" destId="{6EBD7FD3-19F3-4D17-B1B4-A039D2ADFB51}" srcOrd="1" destOrd="0" presId="urn:microsoft.com/office/officeart/2005/8/layout/process1"/>
    <dgm:cxn modelId="{E13E6CB7-5580-4B64-ACC5-6B48A63F52FA}" type="presParOf" srcId="{6EBD7FD3-19F3-4D17-B1B4-A039D2ADFB51}" destId="{A8C9B771-9DE8-4FF4-AFE8-C76E180B74ED}" srcOrd="0" destOrd="0" presId="urn:microsoft.com/office/officeart/2005/8/layout/process1"/>
    <dgm:cxn modelId="{F16B6801-2640-4EEB-A416-95E5AF5951FA}" type="presParOf" srcId="{4138CD2C-67C4-4115-B3E7-B698F1377677}" destId="{673F7093-4C5C-4FCB-B34B-04FBFEB78C71}" srcOrd="2" destOrd="0" presId="urn:microsoft.com/office/officeart/2005/8/layout/process1"/>
    <dgm:cxn modelId="{8743391C-2678-4423-8787-B5274DAFEC1A}" type="presParOf" srcId="{4138CD2C-67C4-4115-B3E7-B698F1377677}" destId="{FCB44DB9-1472-497B-8ADB-EE63C71E3596}" srcOrd="3" destOrd="0" presId="urn:microsoft.com/office/officeart/2005/8/layout/process1"/>
    <dgm:cxn modelId="{A55047DD-1557-4449-A68B-D0BA9AF969BB}" type="presParOf" srcId="{FCB44DB9-1472-497B-8ADB-EE63C71E3596}" destId="{48761BB1-8D31-4090-8D54-F334F8937CF8}" srcOrd="0" destOrd="0" presId="urn:microsoft.com/office/officeart/2005/8/layout/process1"/>
    <dgm:cxn modelId="{DA0510F5-9486-47F5-BADE-19C8553C6A7D}" type="presParOf" srcId="{4138CD2C-67C4-4115-B3E7-B698F1377677}" destId="{2D93AE37-E303-41EB-98BF-33196D5029E2}" srcOrd="4" destOrd="0" presId="urn:microsoft.com/office/officeart/2005/8/layout/process1"/>
    <dgm:cxn modelId="{E0B103A7-8F72-4CD4-AD43-75D4E930176E}" type="presParOf" srcId="{4138CD2C-67C4-4115-B3E7-B698F1377677}" destId="{5022B9C6-4054-4826-BBEC-2E0CD0563136}" srcOrd="5" destOrd="0" presId="urn:microsoft.com/office/officeart/2005/8/layout/process1"/>
    <dgm:cxn modelId="{DCC3D2D4-FE9F-4D7F-AD41-D22A15F3AB17}" type="presParOf" srcId="{5022B9C6-4054-4826-BBEC-2E0CD0563136}" destId="{FAECC274-FB4E-454C-9BEB-25FA391E569D}" srcOrd="0" destOrd="0" presId="urn:microsoft.com/office/officeart/2005/8/layout/process1"/>
    <dgm:cxn modelId="{59D41E87-2549-4D8D-87ED-929C685BBB72}" type="presParOf" srcId="{4138CD2C-67C4-4115-B3E7-B698F1377677}" destId="{279AC170-3252-4A98-9FDE-4E57D2ED1F33}" srcOrd="6" destOrd="0" presId="urn:microsoft.com/office/officeart/2005/8/layout/process1"/>
    <dgm:cxn modelId="{3C689B43-3E85-44C5-A9A8-589DBE2D68F0}" type="presParOf" srcId="{4138CD2C-67C4-4115-B3E7-B698F1377677}" destId="{9266D9B6-5B58-41E6-93C1-D89E88614DC6}" srcOrd="7" destOrd="0" presId="urn:microsoft.com/office/officeart/2005/8/layout/process1"/>
    <dgm:cxn modelId="{11070BCC-460B-419A-BEF1-77D654B6D0FB}" type="presParOf" srcId="{9266D9B6-5B58-41E6-93C1-D89E88614DC6}" destId="{09EF4EA6-63DD-42D5-868B-A43284A27B4D}" srcOrd="0" destOrd="0" presId="urn:microsoft.com/office/officeart/2005/8/layout/process1"/>
    <dgm:cxn modelId="{33F11620-F86E-44D7-B691-B736366655EB}" type="presParOf" srcId="{4138CD2C-67C4-4115-B3E7-B698F1377677}" destId="{8F9E03B2-8C8C-45B9-8DAD-FF2B920EA332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20B94D-2A0D-403A-A1BC-CEB67F13D667}" type="doc">
      <dgm:prSet loTypeId="urn:microsoft.com/office/officeart/2005/8/layout/process1" loCatId="process" qsTypeId="urn:microsoft.com/office/officeart/2005/8/quickstyle/simple2" qsCatId="simple" csTypeId="urn:microsoft.com/office/officeart/2005/8/colors/accent5_1" csCatId="accent5" phldr="1"/>
      <dgm:spPr/>
    </dgm:pt>
    <dgm:pt modelId="{25C32313-E351-40A0-A276-2BE5C379C0F7}">
      <dgm:prSet phldrT="[文字]" custT="1"/>
      <dgm:spPr/>
      <dgm:t>
        <a:bodyPr/>
        <a:lstStyle/>
        <a:p>
          <a:r>
            <a:rPr lang="zh-TW" altLang="en-US" sz="1800" b="1" i="0" dirty="0" smtClean="0">
              <a:latin typeface="微軟正黑體" pitchFamily="34" charset="-120"/>
              <a:ea typeface="微軟正黑體" pitchFamily="34" charset="-120"/>
            </a:rPr>
            <a:t>透過洗滌及過濾去除廢紙中的雜質</a:t>
          </a:r>
          <a:endParaRPr lang="zh-HK" altLang="en-US" sz="1800" b="1" dirty="0">
            <a:latin typeface="微軟正黑體" pitchFamily="34" charset="-120"/>
            <a:ea typeface="微軟正黑體" pitchFamily="34" charset="-120"/>
          </a:endParaRPr>
        </a:p>
      </dgm:t>
    </dgm:pt>
    <dgm:pt modelId="{0DAE07DA-D036-4481-822D-23F362D534F3}" type="parTrans" cxnId="{5107553B-3649-449F-8A6D-06F322E6438E}">
      <dgm:prSet/>
      <dgm:spPr/>
      <dgm:t>
        <a:bodyPr/>
        <a:lstStyle/>
        <a:p>
          <a:endParaRPr lang="zh-HK" altLang="en-US" b="1"/>
        </a:p>
      </dgm:t>
    </dgm:pt>
    <dgm:pt modelId="{51D676F1-0576-4294-85F3-CF4DCBBA261E}" type="sibTrans" cxnId="{5107553B-3649-449F-8A6D-06F322E6438E}">
      <dgm:prSet/>
      <dgm:spPr/>
      <dgm:t>
        <a:bodyPr/>
        <a:lstStyle/>
        <a:p>
          <a:endParaRPr lang="zh-HK" altLang="en-US" b="1"/>
        </a:p>
      </dgm:t>
    </dgm:pt>
    <dgm:pt modelId="{B5A900B2-C7D9-4A78-90EB-F498D9CEBF1E}">
      <dgm:prSet phldrT="[文字]" custT="1"/>
      <dgm:spPr/>
      <dgm:t>
        <a:bodyPr/>
        <a:lstStyle/>
        <a:p>
          <a:r>
            <a:rPr lang="zh-TW" altLang="en-US" sz="1800" b="1" i="0" dirty="0" smtClean="0">
              <a:latin typeface="微軟正黑體" pitchFamily="34" charset="-120"/>
              <a:ea typeface="微軟正黑體" pitchFamily="34" charset="-120"/>
            </a:rPr>
            <a:t>使用脫墨劑將紙張中的油墨洗除</a:t>
          </a:r>
          <a:endParaRPr lang="zh-HK" altLang="en-US" sz="1800" b="1" dirty="0">
            <a:latin typeface="微軟正黑體" pitchFamily="34" charset="-120"/>
            <a:ea typeface="微軟正黑體" pitchFamily="34" charset="-120"/>
          </a:endParaRPr>
        </a:p>
      </dgm:t>
    </dgm:pt>
    <dgm:pt modelId="{55889498-A655-427A-AD70-33479D380C8B}" type="parTrans" cxnId="{23110751-FBDB-47A2-A5F6-BBCC2FA5317B}">
      <dgm:prSet/>
      <dgm:spPr/>
      <dgm:t>
        <a:bodyPr/>
        <a:lstStyle/>
        <a:p>
          <a:endParaRPr lang="zh-HK" altLang="en-US" b="1"/>
        </a:p>
      </dgm:t>
    </dgm:pt>
    <dgm:pt modelId="{35C211CE-2F1E-499F-A85D-B5926508814D}" type="sibTrans" cxnId="{23110751-FBDB-47A2-A5F6-BBCC2FA5317B}">
      <dgm:prSet/>
      <dgm:spPr/>
      <dgm:t>
        <a:bodyPr/>
        <a:lstStyle/>
        <a:p>
          <a:endParaRPr lang="zh-HK" altLang="en-US" b="1"/>
        </a:p>
      </dgm:t>
    </dgm:pt>
    <dgm:pt modelId="{90B3CD75-D920-4B4F-8E12-55528342EF17}">
      <dgm:prSet phldrT="[文字]" custT="1"/>
      <dgm:spPr/>
      <dgm:t>
        <a:bodyPr/>
        <a:lstStyle/>
        <a:p>
          <a:r>
            <a:rPr lang="zh-TW" altLang="en-US" sz="1800" b="1" i="0" dirty="0" smtClean="0">
              <a:latin typeface="微軟正黑體" pitchFamily="34" charset="-120"/>
              <a:ea typeface="微軟正黑體" pitchFamily="34" charset="-120"/>
            </a:rPr>
            <a:t>將紙纖維進行「帚化處理」，提高纖維間的交織度</a:t>
          </a:r>
          <a:endParaRPr lang="zh-HK" altLang="en-US" sz="1800" b="1" dirty="0">
            <a:latin typeface="微軟正黑體" pitchFamily="34" charset="-120"/>
            <a:ea typeface="微軟正黑體" pitchFamily="34" charset="-120"/>
          </a:endParaRPr>
        </a:p>
      </dgm:t>
    </dgm:pt>
    <dgm:pt modelId="{49C359B5-EE78-4F99-BA12-0FE1213E5C70}" type="parTrans" cxnId="{9375D7D9-2080-45F4-ACDD-2B4EB3E688E0}">
      <dgm:prSet/>
      <dgm:spPr/>
      <dgm:t>
        <a:bodyPr/>
        <a:lstStyle/>
        <a:p>
          <a:endParaRPr lang="zh-HK" altLang="en-US" b="1"/>
        </a:p>
      </dgm:t>
    </dgm:pt>
    <dgm:pt modelId="{F6577918-FC14-46B5-9D80-EC0A63BFC222}" type="sibTrans" cxnId="{9375D7D9-2080-45F4-ACDD-2B4EB3E688E0}">
      <dgm:prSet/>
      <dgm:spPr/>
      <dgm:t>
        <a:bodyPr/>
        <a:lstStyle/>
        <a:p>
          <a:endParaRPr lang="zh-HK" altLang="en-US" b="1"/>
        </a:p>
      </dgm:t>
    </dgm:pt>
    <dgm:pt modelId="{B2F09F06-F3F2-4B97-A083-5574005AC8BE}">
      <dgm:prSet custT="1"/>
      <dgm:spPr/>
      <dgm:t>
        <a:bodyPr/>
        <a:lstStyle/>
        <a:p>
          <a:r>
            <a:rPr lang="zh-TW" altLang="en-US" sz="1800" b="1" i="0" dirty="0" smtClean="0">
              <a:latin typeface="微軟正黑體" pitchFamily="34" charset="-120"/>
              <a:ea typeface="微軟正黑體" pitchFamily="34" charset="-120"/>
            </a:rPr>
            <a:t>以離心法去除非紙漿的細小物質</a:t>
          </a:r>
          <a:endParaRPr lang="zh-HK" altLang="en-US" sz="1800" b="1" dirty="0">
            <a:latin typeface="微軟正黑體" pitchFamily="34" charset="-120"/>
            <a:ea typeface="微軟正黑體" pitchFamily="34" charset="-120"/>
          </a:endParaRPr>
        </a:p>
      </dgm:t>
    </dgm:pt>
    <dgm:pt modelId="{312D70BE-2074-4647-87D0-7187EA10CBBB}" type="parTrans" cxnId="{59872757-D8E4-4BBF-BE5C-9D882F0B2AE6}">
      <dgm:prSet/>
      <dgm:spPr/>
      <dgm:t>
        <a:bodyPr/>
        <a:lstStyle/>
        <a:p>
          <a:endParaRPr lang="zh-HK" altLang="en-US" b="1"/>
        </a:p>
      </dgm:t>
    </dgm:pt>
    <dgm:pt modelId="{7503C263-DA00-48F1-AF3D-C3F65CF89659}" type="sibTrans" cxnId="{59872757-D8E4-4BBF-BE5C-9D882F0B2AE6}">
      <dgm:prSet/>
      <dgm:spPr/>
      <dgm:t>
        <a:bodyPr/>
        <a:lstStyle/>
        <a:p>
          <a:endParaRPr lang="zh-HK" altLang="en-US" b="1"/>
        </a:p>
      </dgm:t>
    </dgm:pt>
    <dgm:pt modelId="{52F574F6-240B-4A27-92CE-3DF6820AFC17}">
      <dgm:prSet custT="1"/>
      <dgm:spPr/>
      <dgm:t>
        <a:bodyPr/>
        <a:lstStyle/>
        <a:p>
          <a:r>
            <a:rPr lang="zh-TW" altLang="en-US" sz="1800" b="1" dirty="0" smtClean="0">
              <a:latin typeface="微軟正黑體" pitchFamily="34" charset="-120"/>
              <a:ea typeface="微軟正黑體" pitchFamily="34" charset="-120"/>
            </a:rPr>
            <a:t>調合不同已經處理的廢紙漿</a:t>
          </a:r>
          <a:endParaRPr lang="zh-HK" altLang="en-US" sz="1800" b="1" dirty="0">
            <a:latin typeface="微軟正黑體" pitchFamily="34" charset="-120"/>
            <a:ea typeface="微軟正黑體" pitchFamily="34" charset="-120"/>
          </a:endParaRPr>
        </a:p>
      </dgm:t>
    </dgm:pt>
    <dgm:pt modelId="{C7C494D7-6881-4372-8696-06EE5C3F2015}" type="parTrans" cxnId="{33CFF4BA-4F31-4EE1-86D0-0EF2BDDAA48D}">
      <dgm:prSet/>
      <dgm:spPr/>
      <dgm:t>
        <a:bodyPr/>
        <a:lstStyle/>
        <a:p>
          <a:endParaRPr lang="zh-HK" altLang="en-US" b="1"/>
        </a:p>
      </dgm:t>
    </dgm:pt>
    <dgm:pt modelId="{4A5C7509-1A75-4CB2-9114-596AD6A070BC}" type="sibTrans" cxnId="{33CFF4BA-4F31-4EE1-86D0-0EF2BDDAA48D}">
      <dgm:prSet/>
      <dgm:spPr/>
      <dgm:t>
        <a:bodyPr/>
        <a:lstStyle/>
        <a:p>
          <a:endParaRPr lang="zh-HK" altLang="en-US" b="1"/>
        </a:p>
      </dgm:t>
    </dgm:pt>
    <dgm:pt modelId="{D812BE89-7A95-4DCE-8DC2-8BEF05BBACA9}" type="pres">
      <dgm:prSet presAssocID="{9620B94D-2A0D-403A-A1BC-CEB67F13D667}" presName="Name0" presStyleCnt="0">
        <dgm:presLayoutVars>
          <dgm:dir/>
          <dgm:resizeHandles val="exact"/>
        </dgm:presLayoutVars>
      </dgm:prSet>
      <dgm:spPr/>
    </dgm:pt>
    <dgm:pt modelId="{9139C2E2-595A-4421-BEC0-FC3FFA2BE517}" type="pres">
      <dgm:prSet presAssocID="{25C32313-E351-40A0-A276-2BE5C379C0F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C4626D8B-F928-4DE4-A560-032C9778BC16}" type="pres">
      <dgm:prSet presAssocID="{51D676F1-0576-4294-85F3-CF4DCBBA261E}" presName="sibTrans" presStyleLbl="sibTrans2D1" presStyleIdx="0" presStyleCnt="4"/>
      <dgm:spPr/>
      <dgm:t>
        <a:bodyPr/>
        <a:lstStyle/>
        <a:p>
          <a:endParaRPr lang="zh-TW" altLang="en-US"/>
        </a:p>
      </dgm:t>
    </dgm:pt>
    <dgm:pt modelId="{827AFB83-BE16-40BE-890E-B890647AB05E}" type="pres">
      <dgm:prSet presAssocID="{51D676F1-0576-4294-85F3-CF4DCBBA261E}" presName="connectorText" presStyleLbl="sibTrans2D1" presStyleIdx="0" presStyleCnt="4"/>
      <dgm:spPr/>
      <dgm:t>
        <a:bodyPr/>
        <a:lstStyle/>
        <a:p>
          <a:endParaRPr lang="zh-TW" altLang="en-US"/>
        </a:p>
      </dgm:t>
    </dgm:pt>
    <dgm:pt modelId="{94670683-B503-41C2-A22F-157C139E03FE}" type="pres">
      <dgm:prSet presAssocID="{B5A900B2-C7D9-4A78-90EB-F498D9CEBF1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D9951989-DE96-47BE-BE1E-8DAAB3D7FED7}" type="pres">
      <dgm:prSet presAssocID="{35C211CE-2F1E-499F-A85D-B5926508814D}" presName="sibTrans" presStyleLbl="sibTrans2D1" presStyleIdx="1" presStyleCnt="4"/>
      <dgm:spPr/>
      <dgm:t>
        <a:bodyPr/>
        <a:lstStyle/>
        <a:p>
          <a:endParaRPr lang="zh-TW" altLang="en-US"/>
        </a:p>
      </dgm:t>
    </dgm:pt>
    <dgm:pt modelId="{7C1FCE2F-2636-41B7-90B3-110EE45CEEC6}" type="pres">
      <dgm:prSet presAssocID="{35C211CE-2F1E-499F-A85D-B5926508814D}" presName="connectorText" presStyleLbl="sibTrans2D1" presStyleIdx="1" presStyleCnt="4"/>
      <dgm:spPr/>
      <dgm:t>
        <a:bodyPr/>
        <a:lstStyle/>
        <a:p>
          <a:endParaRPr lang="zh-TW" altLang="en-US"/>
        </a:p>
      </dgm:t>
    </dgm:pt>
    <dgm:pt modelId="{2F2EA5F7-E553-4A91-90EF-D3A6A3CFA779}" type="pres">
      <dgm:prSet presAssocID="{90B3CD75-D920-4B4F-8E12-55528342EF1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7CBC214F-2EEB-4252-B559-C8F973D4B950}" type="pres">
      <dgm:prSet presAssocID="{F6577918-FC14-46B5-9D80-EC0A63BFC222}" presName="sibTrans" presStyleLbl="sibTrans2D1" presStyleIdx="2" presStyleCnt="4"/>
      <dgm:spPr/>
      <dgm:t>
        <a:bodyPr/>
        <a:lstStyle/>
        <a:p>
          <a:endParaRPr lang="zh-TW" altLang="en-US"/>
        </a:p>
      </dgm:t>
    </dgm:pt>
    <dgm:pt modelId="{EC1B2CD7-AAD0-4D37-96FE-197E6CB976F3}" type="pres">
      <dgm:prSet presAssocID="{F6577918-FC14-46B5-9D80-EC0A63BFC222}" presName="connectorText" presStyleLbl="sibTrans2D1" presStyleIdx="2" presStyleCnt="4"/>
      <dgm:spPr/>
      <dgm:t>
        <a:bodyPr/>
        <a:lstStyle/>
        <a:p>
          <a:endParaRPr lang="zh-TW" altLang="en-US"/>
        </a:p>
      </dgm:t>
    </dgm:pt>
    <dgm:pt modelId="{0454AF04-6756-491B-B229-E868E15C17C3}" type="pres">
      <dgm:prSet presAssocID="{B2F09F06-F3F2-4B97-A083-5574005AC8B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  <dgm:pt modelId="{6C37AB87-2A37-41B4-9E13-7A23165BB0C2}" type="pres">
      <dgm:prSet presAssocID="{7503C263-DA00-48F1-AF3D-C3F65CF89659}" presName="sibTrans" presStyleLbl="sibTrans2D1" presStyleIdx="3" presStyleCnt="4"/>
      <dgm:spPr/>
      <dgm:t>
        <a:bodyPr/>
        <a:lstStyle/>
        <a:p>
          <a:endParaRPr lang="zh-TW" altLang="en-US"/>
        </a:p>
      </dgm:t>
    </dgm:pt>
    <dgm:pt modelId="{2854BAA2-6C04-4641-B9F0-63F7BB1E2895}" type="pres">
      <dgm:prSet presAssocID="{7503C263-DA00-48F1-AF3D-C3F65CF89659}" presName="connectorText" presStyleLbl="sibTrans2D1" presStyleIdx="3" presStyleCnt="4"/>
      <dgm:spPr/>
      <dgm:t>
        <a:bodyPr/>
        <a:lstStyle/>
        <a:p>
          <a:endParaRPr lang="zh-TW" altLang="en-US"/>
        </a:p>
      </dgm:t>
    </dgm:pt>
    <dgm:pt modelId="{D0063061-D047-47EC-85A2-615B0ED7D138}" type="pres">
      <dgm:prSet presAssocID="{52F574F6-240B-4A27-92CE-3DF6820AFC1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HK" altLang="en-US"/>
        </a:p>
      </dgm:t>
    </dgm:pt>
  </dgm:ptLst>
  <dgm:cxnLst>
    <dgm:cxn modelId="{9349DBAD-5B3D-42EA-BBC7-F1B465EC4080}" type="presOf" srcId="{90B3CD75-D920-4B4F-8E12-55528342EF17}" destId="{2F2EA5F7-E553-4A91-90EF-D3A6A3CFA779}" srcOrd="0" destOrd="0" presId="urn:microsoft.com/office/officeart/2005/8/layout/process1"/>
    <dgm:cxn modelId="{FEFE1A80-1ADE-40AD-B410-7B99ECADFB55}" type="presOf" srcId="{F6577918-FC14-46B5-9D80-EC0A63BFC222}" destId="{7CBC214F-2EEB-4252-B559-C8F973D4B950}" srcOrd="0" destOrd="0" presId="urn:microsoft.com/office/officeart/2005/8/layout/process1"/>
    <dgm:cxn modelId="{8AED6662-C2D2-4A71-BE93-3AFC13E09E1F}" type="presOf" srcId="{51D676F1-0576-4294-85F3-CF4DCBBA261E}" destId="{827AFB83-BE16-40BE-890E-B890647AB05E}" srcOrd="1" destOrd="0" presId="urn:microsoft.com/office/officeart/2005/8/layout/process1"/>
    <dgm:cxn modelId="{3265384B-39E0-4FC8-A4FF-654292BF5A3B}" type="presOf" srcId="{51D676F1-0576-4294-85F3-CF4DCBBA261E}" destId="{C4626D8B-F928-4DE4-A560-032C9778BC16}" srcOrd="0" destOrd="0" presId="urn:microsoft.com/office/officeart/2005/8/layout/process1"/>
    <dgm:cxn modelId="{9687E28F-8A99-41CA-ABFC-1A0CCDF05A6E}" type="presOf" srcId="{7503C263-DA00-48F1-AF3D-C3F65CF89659}" destId="{2854BAA2-6C04-4641-B9F0-63F7BB1E2895}" srcOrd="1" destOrd="0" presId="urn:microsoft.com/office/officeart/2005/8/layout/process1"/>
    <dgm:cxn modelId="{B3B0F37E-FD50-4018-A2B2-E538AA7232C8}" type="presOf" srcId="{25C32313-E351-40A0-A276-2BE5C379C0F7}" destId="{9139C2E2-595A-4421-BEC0-FC3FFA2BE517}" srcOrd="0" destOrd="0" presId="urn:microsoft.com/office/officeart/2005/8/layout/process1"/>
    <dgm:cxn modelId="{9375D7D9-2080-45F4-ACDD-2B4EB3E688E0}" srcId="{9620B94D-2A0D-403A-A1BC-CEB67F13D667}" destId="{90B3CD75-D920-4B4F-8E12-55528342EF17}" srcOrd="2" destOrd="0" parTransId="{49C359B5-EE78-4F99-BA12-0FE1213E5C70}" sibTransId="{F6577918-FC14-46B5-9D80-EC0A63BFC222}"/>
    <dgm:cxn modelId="{8A5A9386-D19A-42B9-BF96-00BA2983C07F}" type="presOf" srcId="{B5A900B2-C7D9-4A78-90EB-F498D9CEBF1E}" destId="{94670683-B503-41C2-A22F-157C139E03FE}" srcOrd="0" destOrd="0" presId="urn:microsoft.com/office/officeart/2005/8/layout/process1"/>
    <dgm:cxn modelId="{3F9EC872-FBA3-4547-A520-7808E4865FAA}" type="presOf" srcId="{F6577918-FC14-46B5-9D80-EC0A63BFC222}" destId="{EC1B2CD7-AAD0-4D37-96FE-197E6CB976F3}" srcOrd="1" destOrd="0" presId="urn:microsoft.com/office/officeart/2005/8/layout/process1"/>
    <dgm:cxn modelId="{3CDA90DB-9EA5-47A7-BC38-08ECE309BABF}" type="presOf" srcId="{35C211CE-2F1E-499F-A85D-B5926508814D}" destId="{D9951989-DE96-47BE-BE1E-8DAAB3D7FED7}" srcOrd="0" destOrd="0" presId="urn:microsoft.com/office/officeart/2005/8/layout/process1"/>
    <dgm:cxn modelId="{D23C66DF-55AB-4792-83C0-1837FFA3952D}" type="presOf" srcId="{35C211CE-2F1E-499F-A85D-B5926508814D}" destId="{7C1FCE2F-2636-41B7-90B3-110EE45CEEC6}" srcOrd="1" destOrd="0" presId="urn:microsoft.com/office/officeart/2005/8/layout/process1"/>
    <dgm:cxn modelId="{90EEB42A-E204-45EE-A090-19DEF11192DC}" type="presOf" srcId="{7503C263-DA00-48F1-AF3D-C3F65CF89659}" destId="{6C37AB87-2A37-41B4-9E13-7A23165BB0C2}" srcOrd="0" destOrd="0" presId="urn:microsoft.com/office/officeart/2005/8/layout/process1"/>
    <dgm:cxn modelId="{59872757-D8E4-4BBF-BE5C-9D882F0B2AE6}" srcId="{9620B94D-2A0D-403A-A1BC-CEB67F13D667}" destId="{B2F09F06-F3F2-4B97-A083-5574005AC8BE}" srcOrd="3" destOrd="0" parTransId="{312D70BE-2074-4647-87D0-7187EA10CBBB}" sibTransId="{7503C263-DA00-48F1-AF3D-C3F65CF89659}"/>
    <dgm:cxn modelId="{31D47DA4-0115-4242-9C36-74B8E268974F}" type="presOf" srcId="{B2F09F06-F3F2-4B97-A083-5574005AC8BE}" destId="{0454AF04-6756-491B-B229-E868E15C17C3}" srcOrd="0" destOrd="0" presId="urn:microsoft.com/office/officeart/2005/8/layout/process1"/>
    <dgm:cxn modelId="{9E507446-4F2C-4FB9-8CDD-D79118490A55}" type="presOf" srcId="{52F574F6-240B-4A27-92CE-3DF6820AFC17}" destId="{D0063061-D047-47EC-85A2-615B0ED7D138}" srcOrd="0" destOrd="0" presId="urn:microsoft.com/office/officeart/2005/8/layout/process1"/>
    <dgm:cxn modelId="{23110751-FBDB-47A2-A5F6-BBCC2FA5317B}" srcId="{9620B94D-2A0D-403A-A1BC-CEB67F13D667}" destId="{B5A900B2-C7D9-4A78-90EB-F498D9CEBF1E}" srcOrd="1" destOrd="0" parTransId="{55889498-A655-427A-AD70-33479D380C8B}" sibTransId="{35C211CE-2F1E-499F-A85D-B5926508814D}"/>
    <dgm:cxn modelId="{33CFF4BA-4F31-4EE1-86D0-0EF2BDDAA48D}" srcId="{9620B94D-2A0D-403A-A1BC-CEB67F13D667}" destId="{52F574F6-240B-4A27-92CE-3DF6820AFC17}" srcOrd="4" destOrd="0" parTransId="{C7C494D7-6881-4372-8696-06EE5C3F2015}" sibTransId="{4A5C7509-1A75-4CB2-9114-596AD6A070BC}"/>
    <dgm:cxn modelId="{5107553B-3649-449F-8A6D-06F322E6438E}" srcId="{9620B94D-2A0D-403A-A1BC-CEB67F13D667}" destId="{25C32313-E351-40A0-A276-2BE5C379C0F7}" srcOrd="0" destOrd="0" parTransId="{0DAE07DA-D036-4481-822D-23F362D534F3}" sibTransId="{51D676F1-0576-4294-85F3-CF4DCBBA261E}"/>
    <dgm:cxn modelId="{0CF2C298-58BE-4822-8802-75204BE62FCD}" type="presOf" srcId="{9620B94D-2A0D-403A-A1BC-CEB67F13D667}" destId="{D812BE89-7A95-4DCE-8DC2-8BEF05BBACA9}" srcOrd="0" destOrd="0" presId="urn:microsoft.com/office/officeart/2005/8/layout/process1"/>
    <dgm:cxn modelId="{5ABBE0CA-335F-45FB-A955-8DE8148A16EB}" type="presParOf" srcId="{D812BE89-7A95-4DCE-8DC2-8BEF05BBACA9}" destId="{9139C2E2-595A-4421-BEC0-FC3FFA2BE517}" srcOrd="0" destOrd="0" presId="urn:microsoft.com/office/officeart/2005/8/layout/process1"/>
    <dgm:cxn modelId="{43320D9B-700E-4BF4-BE7E-09EC14A9BAF8}" type="presParOf" srcId="{D812BE89-7A95-4DCE-8DC2-8BEF05BBACA9}" destId="{C4626D8B-F928-4DE4-A560-032C9778BC16}" srcOrd="1" destOrd="0" presId="urn:microsoft.com/office/officeart/2005/8/layout/process1"/>
    <dgm:cxn modelId="{2521F26F-D934-498B-BCE4-4335587F7B88}" type="presParOf" srcId="{C4626D8B-F928-4DE4-A560-032C9778BC16}" destId="{827AFB83-BE16-40BE-890E-B890647AB05E}" srcOrd="0" destOrd="0" presId="urn:microsoft.com/office/officeart/2005/8/layout/process1"/>
    <dgm:cxn modelId="{F61D8E65-7175-4E98-8D12-A50283C023A9}" type="presParOf" srcId="{D812BE89-7A95-4DCE-8DC2-8BEF05BBACA9}" destId="{94670683-B503-41C2-A22F-157C139E03FE}" srcOrd="2" destOrd="0" presId="urn:microsoft.com/office/officeart/2005/8/layout/process1"/>
    <dgm:cxn modelId="{A959526B-F81E-4FC9-BE7D-D5E6FE1AC525}" type="presParOf" srcId="{D812BE89-7A95-4DCE-8DC2-8BEF05BBACA9}" destId="{D9951989-DE96-47BE-BE1E-8DAAB3D7FED7}" srcOrd="3" destOrd="0" presId="urn:microsoft.com/office/officeart/2005/8/layout/process1"/>
    <dgm:cxn modelId="{25765269-8865-4E0E-8F22-37B4A0946E79}" type="presParOf" srcId="{D9951989-DE96-47BE-BE1E-8DAAB3D7FED7}" destId="{7C1FCE2F-2636-41B7-90B3-110EE45CEEC6}" srcOrd="0" destOrd="0" presId="urn:microsoft.com/office/officeart/2005/8/layout/process1"/>
    <dgm:cxn modelId="{C6E6D6C0-EF12-44D9-AD42-6F22A9B4F795}" type="presParOf" srcId="{D812BE89-7A95-4DCE-8DC2-8BEF05BBACA9}" destId="{2F2EA5F7-E553-4A91-90EF-D3A6A3CFA779}" srcOrd="4" destOrd="0" presId="urn:microsoft.com/office/officeart/2005/8/layout/process1"/>
    <dgm:cxn modelId="{B733FB9F-5C99-417E-91C3-030DE779AEEF}" type="presParOf" srcId="{D812BE89-7A95-4DCE-8DC2-8BEF05BBACA9}" destId="{7CBC214F-2EEB-4252-B559-C8F973D4B950}" srcOrd="5" destOrd="0" presId="urn:microsoft.com/office/officeart/2005/8/layout/process1"/>
    <dgm:cxn modelId="{FB8E07CB-FDAA-4A42-9ACF-2B48F0AEBFAE}" type="presParOf" srcId="{7CBC214F-2EEB-4252-B559-C8F973D4B950}" destId="{EC1B2CD7-AAD0-4D37-96FE-197E6CB976F3}" srcOrd="0" destOrd="0" presId="urn:microsoft.com/office/officeart/2005/8/layout/process1"/>
    <dgm:cxn modelId="{ED3E0993-05E6-40DD-9AD3-D3D87E1873B6}" type="presParOf" srcId="{D812BE89-7A95-4DCE-8DC2-8BEF05BBACA9}" destId="{0454AF04-6756-491B-B229-E868E15C17C3}" srcOrd="6" destOrd="0" presId="urn:microsoft.com/office/officeart/2005/8/layout/process1"/>
    <dgm:cxn modelId="{CD3B56B9-ED11-47F6-A0A8-8D9F0A119361}" type="presParOf" srcId="{D812BE89-7A95-4DCE-8DC2-8BEF05BBACA9}" destId="{6C37AB87-2A37-41B4-9E13-7A23165BB0C2}" srcOrd="7" destOrd="0" presId="urn:microsoft.com/office/officeart/2005/8/layout/process1"/>
    <dgm:cxn modelId="{B41C2F1A-A8F5-463D-8AE4-9E1D7E006D7A}" type="presParOf" srcId="{6C37AB87-2A37-41B4-9E13-7A23165BB0C2}" destId="{2854BAA2-6C04-4641-B9F0-63F7BB1E2895}" srcOrd="0" destOrd="0" presId="urn:microsoft.com/office/officeart/2005/8/layout/process1"/>
    <dgm:cxn modelId="{5EB650F6-4B78-4678-9523-A45FF812C252}" type="presParOf" srcId="{D812BE89-7A95-4DCE-8DC2-8BEF05BBACA9}" destId="{D0063061-D047-47EC-85A2-615B0ED7D138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706AC4-9CA5-4B8E-91B5-5319D120EAF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6DB6D2-7C1B-4EAC-89FC-9885F40A6E7C}">
      <dgm:prSet phldrT="[Text]"/>
      <dgm:spPr/>
      <dgm:t>
        <a:bodyPr/>
        <a:lstStyle/>
        <a:p>
          <a:r>
            <a:rPr lang="zh-TW" altLang="en-US" dirty="0" smtClean="0"/>
            <a:t>「垃圾不落地」</a:t>
          </a:r>
          <a:endParaRPr lang="en-US" dirty="0"/>
        </a:p>
      </dgm:t>
    </dgm:pt>
    <dgm:pt modelId="{3B9E0240-B9C9-4032-B210-AE3D18739A4C}" type="parTrans" cxnId="{C2D9C195-2226-43E0-8114-FD64715E4094}">
      <dgm:prSet/>
      <dgm:spPr/>
      <dgm:t>
        <a:bodyPr/>
        <a:lstStyle/>
        <a:p>
          <a:endParaRPr lang="en-US"/>
        </a:p>
      </dgm:t>
    </dgm:pt>
    <dgm:pt modelId="{C9090FE8-B48A-4D9C-A7A9-5B8ECD1CCB86}" type="sibTrans" cxnId="{C2D9C195-2226-43E0-8114-FD64715E4094}">
      <dgm:prSet/>
      <dgm:spPr/>
      <dgm:t>
        <a:bodyPr/>
        <a:lstStyle/>
        <a:p>
          <a:endParaRPr lang="en-US"/>
        </a:p>
      </dgm:t>
    </dgm:pt>
    <dgm:pt modelId="{58F8C7CA-BEA7-4159-830F-639ED84AD746}">
      <dgm:prSet phldrT="[Text]"/>
      <dgm:spPr/>
      <dgm:t>
        <a:bodyPr/>
        <a:lstStyle/>
        <a:p>
          <a:r>
            <a:rPr lang="zh-TW" altLang="en-US" dirty="0" smtClean="0"/>
            <a:t>「資源回收四合一」</a:t>
          </a:r>
          <a:endParaRPr lang="en-US" dirty="0"/>
        </a:p>
      </dgm:t>
    </dgm:pt>
    <dgm:pt modelId="{E049C558-E92A-4E76-887B-FFDCF95C4A62}" type="parTrans" cxnId="{699CF1D5-1873-42AA-A8EB-9110ADF8FAAF}">
      <dgm:prSet/>
      <dgm:spPr/>
      <dgm:t>
        <a:bodyPr/>
        <a:lstStyle/>
        <a:p>
          <a:endParaRPr lang="en-US"/>
        </a:p>
      </dgm:t>
    </dgm:pt>
    <dgm:pt modelId="{EA56DE13-231C-404C-BE08-882A9B205D15}" type="sibTrans" cxnId="{699CF1D5-1873-42AA-A8EB-9110ADF8FAAF}">
      <dgm:prSet/>
      <dgm:spPr/>
      <dgm:t>
        <a:bodyPr/>
        <a:lstStyle/>
        <a:p>
          <a:endParaRPr lang="en-US"/>
        </a:p>
      </dgm:t>
    </dgm:pt>
    <dgm:pt modelId="{1039C29E-E01F-4158-99A4-63E42C65AF18}">
      <dgm:prSet phldrT="[Text]"/>
      <dgm:spPr/>
      <dgm:t>
        <a:bodyPr/>
        <a:lstStyle/>
        <a:p>
          <a:r>
            <a:rPr lang="zh-TW" altLang="en-US" dirty="0" smtClean="0"/>
            <a:t>台北市於</a:t>
          </a:r>
          <a:r>
            <a:rPr lang="en-US" altLang="zh-TW" dirty="0" smtClean="0"/>
            <a:t>1997</a:t>
          </a:r>
          <a:r>
            <a:rPr lang="zh-TW" altLang="en-US" dirty="0" smtClean="0"/>
            <a:t>年實行上述政策，以建立完善的回收網絡</a:t>
          </a:r>
          <a:endParaRPr lang="en-US" dirty="0"/>
        </a:p>
      </dgm:t>
    </dgm:pt>
    <dgm:pt modelId="{0F0D5342-322F-4567-BC55-265167C89FCC}" type="parTrans" cxnId="{1B0E3903-67AE-4D03-9EC0-A7FBF9E28280}">
      <dgm:prSet/>
      <dgm:spPr/>
      <dgm:t>
        <a:bodyPr/>
        <a:lstStyle/>
        <a:p>
          <a:endParaRPr lang="en-US"/>
        </a:p>
      </dgm:t>
    </dgm:pt>
    <dgm:pt modelId="{A7053EA8-54EC-4F91-A53D-22659EAB2907}" type="sibTrans" cxnId="{1B0E3903-67AE-4D03-9EC0-A7FBF9E28280}">
      <dgm:prSet/>
      <dgm:spPr/>
      <dgm:t>
        <a:bodyPr/>
        <a:lstStyle/>
        <a:p>
          <a:endParaRPr lang="en-US"/>
        </a:p>
      </dgm:t>
    </dgm:pt>
    <dgm:pt modelId="{1CA6A353-209C-4871-801C-C52E58462887}" type="pres">
      <dgm:prSet presAssocID="{FF706AC4-9CA5-4B8E-91B5-5319D120EAF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D328B4-5658-4BA6-B05E-CCE8A5EB0537}" type="pres">
      <dgm:prSet presAssocID="{CC6DB6D2-7C1B-4EAC-89FC-9885F40A6E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223CC8-C673-41D8-93AA-1C0703ED5983}" type="pres">
      <dgm:prSet presAssocID="{C9090FE8-B48A-4D9C-A7A9-5B8ECD1CCB86}" presName="spacer" presStyleCnt="0"/>
      <dgm:spPr/>
    </dgm:pt>
    <dgm:pt modelId="{7E3A28DB-6861-4A4C-9094-58F44D2605FD}" type="pres">
      <dgm:prSet presAssocID="{58F8C7CA-BEA7-4159-830F-639ED84AD74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B3097-42E0-4A6F-911E-5F3884150AE0}" type="pres">
      <dgm:prSet presAssocID="{58F8C7CA-BEA7-4159-830F-639ED84AD74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99CF1D5-1873-42AA-A8EB-9110ADF8FAAF}" srcId="{FF706AC4-9CA5-4B8E-91B5-5319D120EAFD}" destId="{58F8C7CA-BEA7-4159-830F-639ED84AD746}" srcOrd="1" destOrd="0" parTransId="{E049C558-E92A-4E76-887B-FFDCF95C4A62}" sibTransId="{EA56DE13-231C-404C-BE08-882A9B205D15}"/>
    <dgm:cxn modelId="{4BE7FEC5-6AFC-4ACE-AC15-622FA28077F8}" type="presOf" srcId="{CC6DB6D2-7C1B-4EAC-89FC-9885F40A6E7C}" destId="{D2D328B4-5658-4BA6-B05E-CCE8A5EB0537}" srcOrd="0" destOrd="0" presId="urn:microsoft.com/office/officeart/2005/8/layout/vList2"/>
    <dgm:cxn modelId="{C2D9C195-2226-43E0-8114-FD64715E4094}" srcId="{FF706AC4-9CA5-4B8E-91B5-5319D120EAFD}" destId="{CC6DB6D2-7C1B-4EAC-89FC-9885F40A6E7C}" srcOrd="0" destOrd="0" parTransId="{3B9E0240-B9C9-4032-B210-AE3D18739A4C}" sibTransId="{C9090FE8-B48A-4D9C-A7A9-5B8ECD1CCB86}"/>
    <dgm:cxn modelId="{36C7F47D-1051-4B47-9D3C-6959DAD7D83C}" type="presOf" srcId="{58F8C7CA-BEA7-4159-830F-639ED84AD746}" destId="{7E3A28DB-6861-4A4C-9094-58F44D2605FD}" srcOrd="0" destOrd="0" presId="urn:microsoft.com/office/officeart/2005/8/layout/vList2"/>
    <dgm:cxn modelId="{3DB123A5-36D8-4382-84A3-AED94AA96D33}" type="presOf" srcId="{1039C29E-E01F-4158-99A4-63E42C65AF18}" destId="{9F9B3097-42E0-4A6F-911E-5F3884150AE0}" srcOrd="0" destOrd="0" presId="urn:microsoft.com/office/officeart/2005/8/layout/vList2"/>
    <dgm:cxn modelId="{1B0E3903-67AE-4D03-9EC0-A7FBF9E28280}" srcId="{58F8C7CA-BEA7-4159-830F-639ED84AD746}" destId="{1039C29E-E01F-4158-99A4-63E42C65AF18}" srcOrd="0" destOrd="0" parTransId="{0F0D5342-322F-4567-BC55-265167C89FCC}" sibTransId="{A7053EA8-54EC-4F91-A53D-22659EAB2907}"/>
    <dgm:cxn modelId="{CF37C39F-BEE8-45AD-9B22-225379A68F45}" type="presOf" srcId="{FF706AC4-9CA5-4B8E-91B5-5319D120EAFD}" destId="{1CA6A353-209C-4871-801C-C52E58462887}" srcOrd="0" destOrd="0" presId="urn:microsoft.com/office/officeart/2005/8/layout/vList2"/>
    <dgm:cxn modelId="{4F7A7235-8D9C-4D08-9110-DC545BB10F80}" type="presParOf" srcId="{1CA6A353-209C-4871-801C-C52E58462887}" destId="{D2D328B4-5658-4BA6-B05E-CCE8A5EB0537}" srcOrd="0" destOrd="0" presId="urn:microsoft.com/office/officeart/2005/8/layout/vList2"/>
    <dgm:cxn modelId="{CFD9B498-C325-49F5-AD9D-990B932B43C8}" type="presParOf" srcId="{1CA6A353-209C-4871-801C-C52E58462887}" destId="{8D223CC8-C673-41D8-93AA-1C0703ED5983}" srcOrd="1" destOrd="0" presId="urn:microsoft.com/office/officeart/2005/8/layout/vList2"/>
    <dgm:cxn modelId="{60945171-3F29-4B64-978D-79BA000FB6EC}" type="presParOf" srcId="{1CA6A353-209C-4871-801C-C52E58462887}" destId="{7E3A28DB-6861-4A4C-9094-58F44D2605FD}" srcOrd="2" destOrd="0" presId="urn:microsoft.com/office/officeart/2005/8/layout/vList2"/>
    <dgm:cxn modelId="{6E1CB8F6-F377-497E-B2EC-1FE8FEB2436E}" type="presParOf" srcId="{1CA6A353-209C-4871-801C-C52E58462887}" destId="{9F9B3097-42E0-4A6F-911E-5F3884150AE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55EF43-FFBF-498C-A510-4E6E357ADC14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AA86BF-36B0-4DF8-AEEC-C251045833F0}">
      <dgm:prSet phldrT="[Text]"/>
      <dgm:spPr/>
      <dgm:t>
        <a:bodyPr/>
        <a:lstStyle/>
        <a:p>
          <a:r>
            <a:rPr lang="zh-TW" altLang="en-US" dirty="0" smtClean="0"/>
            <a:t>社區民眾</a:t>
          </a:r>
          <a:endParaRPr lang="en-US" dirty="0"/>
        </a:p>
      </dgm:t>
    </dgm:pt>
    <dgm:pt modelId="{8D7346D4-2650-49F9-83D7-6A2DD69FBD45}" type="parTrans" cxnId="{7F5B46C6-17A9-4FD1-9086-C863D1AC11C1}">
      <dgm:prSet/>
      <dgm:spPr/>
      <dgm:t>
        <a:bodyPr/>
        <a:lstStyle/>
        <a:p>
          <a:endParaRPr lang="en-US"/>
        </a:p>
      </dgm:t>
    </dgm:pt>
    <dgm:pt modelId="{4B1EDE5D-1E76-4F51-8F0E-4FB02B3B2416}" type="sibTrans" cxnId="{7F5B46C6-17A9-4FD1-9086-C863D1AC11C1}">
      <dgm:prSet/>
      <dgm:spPr/>
      <dgm:t>
        <a:bodyPr/>
        <a:lstStyle/>
        <a:p>
          <a:endParaRPr lang="en-US"/>
        </a:p>
      </dgm:t>
    </dgm:pt>
    <dgm:pt modelId="{69BC74D4-3A05-4F1E-BB42-98F50B77C666}">
      <dgm:prSet phldrT="[Text]"/>
      <dgm:spPr/>
      <dgm:t>
        <a:bodyPr/>
        <a:lstStyle/>
        <a:p>
          <a:r>
            <a:rPr lang="zh-TW" altLang="en-US" dirty="0" smtClean="0"/>
            <a:t>地方政府清潔隊</a:t>
          </a:r>
          <a:endParaRPr lang="en-US" dirty="0"/>
        </a:p>
      </dgm:t>
    </dgm:pt>
    <dgm:pt modelId="{7033E6B7-FED1-4959-B4A3-61D2FCE9B6BD}" type="parTrans" cxnId="{BE4DC8E3-5CC8-4467-B966-5851E8AB1DDF}">
      <dgm:prSet/>
      <dgm:spPr/>
      <dgm:t>
        <a:bodyPr/>
        <a:lstStyle/>
        <a:p>
          <a:endParaRPr lang="en-US"/>
        </a:p>
      </dgm:t>
    </dgm:pt>
    <dgm:pt modelId="{802C5C9D-5815-4C2D-937E-07984FB6E924}" type="sibTrans" cxnId="{BE4DC8E3-5CC8-4467-B966-5851E8AB1DDF}">
      <dgm:prSet/>
      <dgm:spPr/>
      <dgm:t>
        <a:bodyPr/>
        <a:lstStyle/>
        <a:p>
          <a:endParaRPr lang="en-US"/>
        </a:p>
      </dgm:t>
    </dgm:pt>
    <dgm:pt modelId="{3301A88C-6262-41E8-97B6-26AFCA9DCFAA}">
      <dgm:prSet phldrT="[Text]"/>
      <dgm:spPr/>
      <dgm:t>
        <a:bodyPr/>
        <a:lstStyle/>
        <a:p>
          <a:r>
            <a:rPr lang="zh-TW" altLang="en-US" dirty="0" smtClean="0"/>
            <a:t>回收商</a:t>
          </a:r>
          <a:endParaRPr lang="en-US" dirty="0"/>
        </a:p>
      </dgm:t>
    </dgm:pt>
    <dgm:pt modelId="{1263A6EB-3F64-4996-A063-445C6B58F4F0}" type="parTrans" cxnId="{B8B42508-388C-407D-A12A-C9041A565582}">
      <dgm:prSet/>
      <dgm:spPr/>
      <dgm:t>
        <a:bodyPr/>
        <a:lstStyle/>
        <a:p>
          <a:endParaRPr lang="en-US"/>
        </a:p>
      </dgm:t>
    </dgm:pt>
    <dgm:pt modelId="{E07A8B81-4583-42FC-9109-CC48C95F31CC}" type="sibTrans" cxnId="{B8B42508-388C-407D-A12A-C9041A565582}">
      <dgm:prSet/>
      <dgm:spPr/>
      <dgm:t>
        <a:bodyPr/>
        <a:lstStyle/>
        <a:p>
          <a:endParaRPr lang="en-US"/>
        </a:p>
      </dgm:t>
    </dgm:pt>
    <dgm:pt modelId="{E050C7FF-E0BF-4FB7-85B2-D2EABC5334A2}">
      <dgm:prSet phldrT="[Text]"/>
      <dgm:spPr/>
      <dgm:t>
        <a:bodyPr/>
        <a:lstStyle/>
        <a:p>
          <a:r>
            <a:rPr lang="zh-TW" altLang="en-US" dirty="0" smtClean="0"/>
            <a:t>回收基金</a:t>
          </a:r>
          <a:endParaRPr lang="en-US" dirty="0"/>
        </a:p>
      </dgm:t>
    </dgm:pt>
    <dgm:pt modelId="{93DB2D64-B687-485F-98A6-E98AB9EC30A4}" type="parTrans" cxnId="{F05841A1-0E09-43C3-994C-0BBAFCD9BE03}">
      <dgm:prSet/>
      <dgm:spPr/>
      <dgm:t>
        <a:bodyPr/>
        <a:lstStyle/>
        <a:p>
          <a:endParaRPr lang="en-US"/>
        </a:p>
      </dgm:t>
    </dgm:pt>
    <dgm:pt modelId="{F34058BF-CCA3-4CBA-B411-FF7F2FC65A7F}" type="sibTrans" cxnId="{F05841A1-0E09-43C3-994C-0BBAFCD9BE03}">
      <dgm:prSet/>
      <dgm:spPr/>
      <dgm:t>
        <a:bodyPr/>
        <a:lstStyle/>
        <a:p>
          <a:endParaRPr lang="en-US"/>
        </a:p>
      </dgm:t>
    </dgm:pt>
    <dgm:pt modelId="{47BD98A0-E5F4-4BAD-9D31-A8C55A686BFC}" type="pres">
      <dgm:prSet presAssocID="{0555EF43-FFBF-498C-A510-4E6E357ADC1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D7605D-095B-4EDA-BF2A-E8E64BE68375}" type="pres">
      <dgm:prSet presAssocID="{37AA86BF-36B0-4DF8-AEEC-C251045833F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62DBD4-9ABD-49AF-9B29-E5251E8C27FA}" type="pres">
      <dgm:prSet presAssocID="{4B1EDE5D-1E76-4F51-8F0E-4FB02B3B2416}" presName="sibTrans" presStyleCnt="0"/>
      <dgm:spPr/>
    </dgm:pt>
    <dgm:pt modelId="{1BE42B8F-3811-405E-8074-32E03C11B715}" type="pres">
      <dgm:prSet presAssocID="{69BC74D4-3A05-4F1E-BB42-98F50B77C66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1D5322-3052-4AC0-956D-849C459A336E}" type="pres">
      <dgm:prSet presAssocID="{802C5C9D-5815-4C2D-937E-07984FB6E924}" presName="sibTrans" presStyleCnt="0"/>
      <dgm:spPr/>
    </dgm:pt>
    <dgm:pt modelId="{6D1AB359-6696-4EDA-9E28-8915A8456284}" type="pres">
      <dgm:prSet presAssocID="{3301A88C-6262-41E8-97B6-26AFCA9DCFA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FE9C4-626D-486D-B1B3-95AEC57C4EF6}" type="pres">
      <dgm:prSet presAssocID="{E07A8B81-4583-42FC-9109-CC48C95F31CC}" presName="sibTrans" presStyleCnt="0"/>
      <dgm:spPr/>
    </dgm:pt>
    <dgm:pt modelId="{B33E71A6-E2D3-4EF7-A42A-4DAA68B526C0}" type="pres">
      <dgm:prSet presAssocID="{E050C7FF-E0BF-4FB7-85B2-D2EABC5334A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CFF1EE-AC07-428C-A812-0AB211F0DD6A}" type="presOf" srcId="{69BC74D4-3A05-4F1E-BB42-98F50B77C666}" destId="{1BE42B8F-3811-405E-8074-32E03C11B715}" srcOrd="0" destOrd="0" presId="urn:microsoft.com/office/officeart/2005/8/layout/default#1"/>
    <dgm:cxn modelId="{850D974A-EC7A-4B90-A947-A77DF61FC530}" type="presOf" srcId="{0555EF43-FFBF-498C-A510-4E6E357ADC14}" destId="{47BD98A0-E5F4-4BAD-9D31-A8C55A686BFC}" srcOrd="0" destOrd="0" presId="urn:microsoft.com/office/officeart/2005/8/layout/default#1"/>
    <dgm:cxn modelId="{BE4DC8E3-5CC8-4467-B966-5851E8AB1DDF}" srcId="{0555EF43-FFBF-498C-A510-4E6E357ADC14}" destId="{69BC74D4-3A05-4F1E-BB42-98F50B77C666}" srcOrd="1" destOrd="0" parTransId="{7033E6B7-FED1-4959-B4A3-61D2FCE9B6BD}" sibTransId="{802C5C9D-5815-4C2D-937E-07984FB6E924}"/>
    <dgm:cxn modelId="{2F00ECEF-F474-486D-B351-5A72D4FFE2F4}" type="presOf" srcId="{3301A88C-6262-41E8-97B6-26AFCA9DCFAA}" destId="{6D1AB359-6696-4EDA-9E28-8915A8456284}" srcOrd="0" destOrd="0" presId="urn:microsoft.com/office/officeart/2005/8/layout/default#1"/>
    <dgm:cxn modelId="{51CA101C-81C7-41D6-AC49-93294F614E57}" type="presOf" srcId="{37AA86BF-36B0-4DF8-AEEC-C251045833F0}" destId="{B6D7605D-095B-4EDA-BF2A-E8E64BE68375}" srcOrd="0" destOrd="0" presId="urn:microsoft.com/office/officeart/2005/8/layout/default#1"/>
    <dgm:cxn modelId="{7F5B46C6-17A9-4FD1-9086-C863D1AC11C1}" srcId="{0555EF43-FFBF-498C-A510-4E6E357ADC14}" destId="{37AA86BF-36B0-4DF8-AEEC-C251045833F0}" srcOrd="0" destOrd="0" parTransId="{8D7346D4-2650-49F9-83D7-6A2DD69FBD45}" sibTransId="{4B1EDE5D-1E76-4F51-8F0E-4FB02B3B2416}"/>
    <dgm:cxn modelId="{B8B42508-388C-407D-A12A-C9041A565582}" srcId="{0555EF43-FFBF-498C-A510-4E6E357ADC14}" destId="{3301A88C-6262-41E8-97B6-26AFCA9DCFAA}" srcOrd="2" destOrd="0" parTransId="{1263A6EB-3F64-4996-A063-445C6B58F4F0}" sibTransId="{E07A8B81-4583-42FC-9109-CC48C95F31CC}"/>
    <dgm:cxn modelId="{F05841A1-0E09-43C3-994C-0BBAFCD9BE03}" srcId="{0555EF43-FFBF-498C-A510-4E6E357ADC14}" destId="{E050C7FF-E0BF-4FB7-85B2-D2EABC5334A2}" srcOrd="3" destOrd="0" parTransId="{93DB2D64-B687-485F-98A6-E98AB9EC30A4}" sibTransId="{F34058BF-CCA3-4CBA-B411-FF7F2FC65A7F}"/>
    <dgm:cxn modelId="{A0D5584B-D1E7-4F13-AE61-0BCAD579DA16}" type="presOf" srcId="{E050C7FF-E0BF-4FB7-85B2-D2EABC5334A2}" destId="{B33E71A6-E2D3-4EF7-A42A-4DAA68B526C0}" srcOrd="0" destOrd="0" presId="urn:microsoft.com/office/officeart/2005/8/layout/default#1"/>
    <dgm:cxn modelId="{0B14469E-91AD-4E4D-AB94-C33BCABCF136}" type="presParOf" srcId="{47BD98A0-E5F4-4BAD-9D31-A8C55A686BFC}" destId="{B6D7605D-095B-4EDA-BF2A-E8E64BE68375}" srcOrd="0" destOrd="0" presId="urn:microsoft.com/office/officeart/2005/8/layout/default#1"/>
    <dgm:cxn modelId="{010DAC9F-2EE4-4192-B277-9DD69E97234D}" type="presParOf" srcId="{47BD98A0-E5F4-4BAD-9D31-A8C55A686BFC}" destId="{0F62DBD4-9ABD-49AF-9B29-E5251E8C27FA}" srcOrd="1" destOrd="0" presId="urn:microsoft.com/office/officeart/2005/8/layout/default#1"/>
    <dgm:cxn modelId="{797B179A-94B3-4B53-A86C-9B23768C277E}" type="presParOf" srcId="{47BD98A0-E5F4-4BAD-9D31-A8C55A686BFC}" destId="{1BE42B8F-3811-405E-8074-32E03C11B715}" srcOrd="2" destOrd="0" presId="urn:microsoft.com/office/officeart/2005/8/layout/default#1"/>
    <dgm:cxn modelId="{60634A39-8AD5-4489-972C-CD5551DA0889}" type="presParOf" srcId="{47BD98A0-E5F4-4BAD-9D31-A8C55A686BFC}" destId="{501D5322-3052-4AC0-956D-849C459A336E}" srcOrd="3" destOrd="0" presId="urn:microsoft.com/office/officeart/2005/8/layout/default#1"/>
    <dgm:cxn modelId="{DAA2B742-6DDC-49C4-B0CB-2CB03CD34B5A}" type="presParOf" srcId="{47BD98A0-E5F4-4BAD-9D31-A8C55A686BFC}" destId="{6D1AB359-6696-4EDA-9E28-8915A8456284}" srcOrd="4" destOrd="0" presId="urn:microsoft.com/office/officeart/2005/8/layout/default#1"/>
    <dgm:cxn modelId="{EEFF0C6F-46A0-4F19-9E88-471DF58EE409}" type="presParOf" srcId="{47BD98A0-E5F4-4BAD-9D31-A8C55A686BFC}" destId="{B44FE9C4-626D-486D-B1B3-95AEC57C4EF6}" srcOrd="5" destOrd="0" presId="urn:microsoft.com/office/officeart/2005/8/layout/default#1"/>
    <dgm:cxn modelId="{C77EAE50-7C4D-468E-A910-04BE5CF422D4}" type="presParOf" srcId="{47BD98A0-E5F4-4BAD-9D31-A8C55A686BFC}" destId="{B33E71A6-E2D3-4EF7-A42A-4DAA68B526C0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1401576-4873-4681-BD07-16A7450F59E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976843-3FD2-4CE7-8A6E-642948258CB9}" type="pres">
      <dgm:prSet presAssocID="{61401576-4873-4681-BD07-16A7450F59E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4EE0CF27-1C5A-40EE-AD77-AED3E6C9A6DC}" type="presOf" srcId="{61401576-4873-4681-BD07-16A7450F59E5}" destId="{20976843-3FD2-4CE7-8A6E-642948258CB9}" srcOrd="0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FB07454-92C2-44E4-80B0-ED30E158D03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E52B05-BA8C-40F6-B70D-61233D382C69}">
      <dgm:prSet phldrT="[Text]"/>
      <dgm:spPr/>
      <dgm:t>
        <a:bodyPr/>
        <a:lstStyle/>
        <a:p>
          <a:r>
            <a:rPr lang="zh-TW" altLang="en-US" dirty="0" smtClean="0"/>
            <a:t>廚餘回收</a:t>
          </a:r>
          <a:endParaRPr lang="en-US" altLang="zh-TW" dirty="0" smtClean="0"/>
        </a:p>
        <a:p>
          <a:r>
            <a:rPr lang="zh-TW" altLang="en-US" dirty="0" smtClean="0"/>
            <a:t>再利用</a:t>
          </a:r>
          <a:endParaRPr lang="en-US" dirty="0"/>
        </a:p>
      </dgm:t>
    </dgm:pt>
    <dgm:pt modelId="{0B61E060-08AD-43E9-A940-55A3A94C4D7D}" type="parTrans" cxnId="{FAD80E86-7DD1-4652-A8DF-E764066EDF4E}">
      <dgm:prSet/>
      <dgm:spPr/>
      <dgm:t>
        <a:bodyPr/>
        <a:lstStyle/>
        <a:p>
          <a:endParaRPr lang="en-US"/>
        </a:p>
      </dgm:t>
    </dgm:pt>
    <dgm:pt modelId="{985C4C41-4D44-4D96-8FEB-368D62FA67EA}" type="sibTrans" cxnId="{FAD80E86-7DD1-4652-A8DF-E764066EDF4E}">
      <dgm:prSet/>
      <dgm:spPr/>
      <dgm:t>
        <a:bodyPr/>
        <a:lstStyle/>
        <a:p>
          <a:endParaRPr lang="en-US"/>
        </a:p>
      </dgm:t>
    </dgm:pt>
    <dgm:pt modelId="{A8C730BB-F139-4F36-B903-D789B19BB7B2}">
      <dgm:prSet phldrT="[Text]"/>
      <dgm:spPr/>
      <dgm:t>
        <a:bodyPr/>
        <a:lstStyle/>
        <a:p>
          <a:r>
            <a:rPr lang="zh-TW" altLang="en-US" dirty="0" smtClean="0"/>
            <a:t>收集和利用家居廚餘</a:t>
          </a:r>
          <a:endParaRPr lang="en-US" dirty="0"/>
        </a:p>
      </dgm:t>
    </dgm:pt>
    <dgm:pt modelId="{305E6392-A2D1-474B-990A-3A56811A7F79}" type="parTrans" cxnId="{14574FD5-A648-4E3B-9699-1583FEE34B86}">
      <dgm:prSet/>
      <dgm:spPr/>
      <dgm:t>
        <a:bodyPr/>
        <a:lstStyle/>
        <a:p>
          <a:endParaRPr lang="en-US"/>
        </a:p>
      </dgm:t>
    </dgm:pt>
    <dgm:pt modelId="{7B9A0E80-DDB7-453E-A6CB-F3097D0BEB82}" type="sibTrans" cxnId="{14574FD5-A648-4E3B-9699-1583FEE34B86}">
      <dgm:prSet/>
      <dgm:spPr/>
      <dgm:t>
        <a:bodyPr/>
        <a:lstStyle/>
        <a:p>
          <a:endParaRPr lang="en-US"/>
        </a:p>
      </dgm:t>
    </dgm:pt>
    <dgm:pt modelId="{5A9D4FBA-B396-4BEB-8A1E-03B8F75B1249}">
      <dgm:prSet phldrT="[Text]"/>
      <dgm:spPr/>
      <dgm:t>
        <a:bodyPr/>
        <a:lstStyle/>
        <a:p>
          <a:r>
            <a:rPr lang="zh-TW" altLang="en-US" dirty="0" smtClean="0"/>
            <a:t>轉化為堆肥</a:t>
          </a:r>
          <a:endParaRPr lang="en-US" dirty="0"/>
        </a:p>
      </dgm:t>
    </dgm:pt>
    <dgm:pt modelId="{EBE3CC1D-3B4E-4A9F-988C-D8919F6FD557}" type="parTrans" cxnId="{FF680543-7527-452D-9CA2-1ED81000F0E6}">
      <dgm:prSet/>
      <dgm:spPr/>
      <dgm:t>
        <a:bodyPr/>
        <a:lstStyle/>
        <a:p>
          <a:endParaRPr lang="en-US"/>
        </a:p>
      </dgm:t>
    </dgm:pt>
    <dgm:pt modelId="{051EE6AD-5AD1-47B3-9E85-4E77F745C8BA}" type="sibTrans" cxnId="{FF680543-7527-452D-9CA2-1ED81000F0E6}">
      <dgm:prSet/>
      <dgm:spPr/>
      <dgm:t>
        <a:bodyPr/>
        <a:lstStyle/>
        <a:p>
          <a:endParaRPr lang="en-US"/>
        </a:p>
      </dgm:t>
    </dgm:pt>
    <dgm:pt modelId="{D627532C-997F-4392-A5CE-D3F341FB4790}">
      <dgm:prSet phldrT="[Text]"/>
      <dgm:spPr/>
      <dgm:t>
        <a:bodyPr/>
        <a:lstStyle/>
        <a:p>
          <a:r>
            <a:rPr lang="zh-TW" altLang="en-US" dirty="0" smtClean="0"/>
            <a:t>垃圾強制分類</a:t>
          </a:r>
          <a:endParaRPr lang="en-US" dirty="0"/>
        </a:p>
      </dgm:t>
    </dgm:pt>
    <dgm:pt modelId="{15C26017-184E-4D34-8005-12F4CCB8B742}" type="parTrans" cxnId="{CE7B7686-8613-4529-8984-C73271A65B59}">
      <dgm:prSet/>
      <dgm:spPr/>
      <dgm:t>
        <a:bodyPr/>
        <a:lstStyle/>
        <a:p>
          <a:endParaRPr lang="en-US"/>
        </a:p>
      </dgm:t>
    </dgm:pt>
    <dgm:pt modelId="{007A72B0-EC32-4678-8CD0-A8CC966A4496}" type="sibTrans" cxnId="{CE7B7686-8613-4529-8984-C73271A65B59}">
      <dgm:prSet/>
      <dgm:spPr/>
      <dgm:t>
        <a:bodyPr/>
        <a:lstStyle/>
        <a:p>
          <a:endParaRPr lang="en-US"/>
        </a:p>
      </dgm:t>
    </dgm:pt>
    <dgm:pt modelId="{D20C66E1-E296-430A-A6A2-56358D45A9B8}">
      <dgm:prSet phldrT="[Text]"/>
      <dgm:spPr/>
      <dgm:t>
        <a:bodyPr/>
        <a:lstStyle/>
        <a:p>
          <a:r>
            <a:rPr lang="zh-TW" altLang="en-US" dirty="0" smtClean="0"/>
            <a:t>市民須把垃圾分為三類</a:t>
          </a:r>
          <a:endParaRPr lang="en-US" dirty="0"/>
        </a:p>
      </dgm:t>
    </dgm:pt>
    <dgm:pt modelId="{92A5EA54-E049-4978-98CD-6CE7B1309F5C}" type="parTrans" cxnId="{820436FF-1DA8-4F9F-9C55-97732F7EBB0D}">
      <dgm:prSet/>
      <dgm:spPr/>
      <dgm:t>
        <a:bodyPr/>
        <a:lstStyle/>
        <a:p>
          <a:endParaRPr lang="en-US"/>
        </a:p>
      </dgm:t>
    </dgm:pt>
    <dgm:pt modelId="{ED268D2E-FD35-48BE-B8D5-D71899F669A3}" type="sibTrans" cxnId="{820436FF-1DA8-4F9F-9C55-97732F7EBB0D}">
      <dgm:prSet/>
      <dgm:spPr/>
      <dgm:t>
        <a:bodyPr/>
        <a:lstStyle/>
        <a:p>
          <a:endParaRPr lang="en-US"/>
        </a:p>
      </dgm:t>
    </dgm:pt>
    <dgm:pt modelId="{548E960C-43D2-4F73-A079-34D20131ECE4}">
      <dgm:prSet phldrT="[Text]"/>
      <dgm:spPr/>
      <dgm:t>
        <a:bodyPr/>
        <a:lstStyle/>
        <a:p>
          <a:r>
            <a:rPr lang="zh-TW" altLang="en-US" dirty="0" smtClean="0"/>
            <a:t>資源垃圾</a:t>
          </a:r>
          <a:endParaRPr lang="en-US" dirty="0"/>
        </a:p>
      </dgm:t>
    </dgm:pt>
    <dgm:pt modelId="{66284B8A-DD95-4DCC-8A35-153CC7D59AEA}" type="parTrans" cxnId="{5476FD09-B2EE-4C5A-894B-31F9D3925858}">
      <dgm:prSet/>
      <dgm:spPr/>
      <dgm:t>
        <a:bodyPr/>
        <a:lstStyle/>
        <a:p>
          <a:endParaRPr lang="en-US"/>
        </a:p>
      </dgm:t>
    </dgm:pt>
    <dgm:pt modelId="{8DDC6765-9449-404E-879D-AF4D3B258C0D}" type="sibTrans" cxnId="{5476FD09-B2EE-4C5A-894B-31F9D3925858}">
      <dgm:prSet/>
      <dgm:spPr/>
      <dgm:t>
        <a:bodyPr/>
        <a:lstStyle/>
        <a:p>
          <a:endParaRPr lang="en-US"/>
        </a:p>
      </dgm:t>
    </dgm:pt>
    <dgm:pt modelId="{EFB3E79F-15E1-47A1-9464-44BCF2289D2B}">
      <dgm:prSet phldrT="[Text]"/>
      <dgm:spPr/>
      <dgm:t>
        <a:bodyPr/>
        <a:lstStyle/>
        <a:p>
          <a:r>
            <a:rPr lang="zh-TW" altLang="en-US" dirty="0" smtClean="0"/>
            <a:t>資源再利用</a:t>
          </a:r>
          <a:endParaRPr lang="en-US" dirty="0"/>
        </a:p>
      </dgm:t>
    </dgm:pt>
    <dgm:pt modelId="{A80F7001-BCB6-4FAD-BBC0-606AE7588423}" type="parTrans" cxnId="{8689364A-74FE-4F71-9452-CB0C202EC9BB}">
      <dgm:prSet/>
      <dgm:spPr/>
      <dgm:t>
        <a:bodyPr/>
        <a:lstStyle/>
        <a:p>
          <a:endParaRPr lang="en-US"/>
        </a:p>
      </dgm:t>
    </dgm:pt>
    <dgm:pt modelId="{6C5DDEC7-51B8-424E-9EB7-0E9548293FD2}" type="sibTrans" cxnId="{8689364A-74FE-4F71-9452-CB0C202EC9BB}">
      <dgm:prSet/>
      <dgm:spPr/>
      <dgm:t>
        <a:bodyPr/>
        <a:lstStyle/>
        <a:p>
          <a:endParaRPr lang="en-US"/>
        </a:p>
      </dgm:t>
    </dgm:pt>
    <dgm:pt modelId="{BC99CF57-C422-4C46-80B0-3A11301EF35B}">
      <dgm:prSet phldrT="[Text]"/>
      <dgm:spPr/>
      <dgm:t>
        <a:bodyPr/>
        <a:lstStyle/>
        <a:p>
          <a:r>
            <a:rPr lang="zh-TW" altLang="en-US" dirty="0" smtClean="0"/>
            <a:t>垃圾焚化所剩下的底渣，再利用於瀝清混凝土</a:t>
          </a:r>
          <a:endParaRPr lang="en-US" dirty="0"/>
        </a:p>
      </dgm:t>
    </dgm:pt>
    <dgm:pt modelId="{21A46AA4-D509-4672-9A5C-56EF9DDD37D0}" type="parTrans" cxnId="{D7A94F75-BF49-4A0B-9CB2-19A9ED8B9A10}">
      <dgm:prSet/>
      <dgm:spPr/>
      <dgm:t>
        <a:bodyPr/>
        <a:lstStyle/>
        <a:p>
          <a:endParaRPr lang="en-US"/>
        </a:p>
      </dgm:t>
    </dgm:pt>
    <dgm:pt modelId="{DECCD788-490E-427E-B8FE-FEC4472B55F7}" type="sibTrans" cxnId="{D7A94F75-BF49-4A0B-9CB2-19A9ED8B9A10}">
      <dgm:prSet/>
      <dgm:spPr/>
      <dgm:t>
        <a:bodyPr/>
        <a:lstStyle/>
        <a:p>
          <a:endParaRPr lang="en-US"/>
        </a:p>
      </dgm:t>
    </dgm:pt>
    <dgm:pt modelId="{A251AE84-8145-44AA-966C-4C47A9DDAAED}">
      <dgm:prSet phldrT="[Text]"/>
      <dgm:spPr/>
      <dgm:t>
        <a:bodyPr/>
        <a:lstStyle/>
        <a:p>
          <a:r>
            <a:rPr lang="zh-TW" altLang="en-US" dirty="0" smtClean="0"/>
            <a:t>廚餘</a:t>
          </a:r>
          <a:endParaRPr lang="en-US" dirty="0"/>
        </a:p>
      </dgm:t>
    </dgm:pt>
    <dgm:pt modelId="{24C3A0D4-3268-4AD0-9667-625E0A60F42C}" type="parTrans" cxnId="{F75052E0-8AB4-4BD8-935F-0EE97B250AFE}">
      <dgm:prSet/>
      <dgm:spPr/>
    </dgm:pt>
    <dgm:pt modelId="{C4572456-B6D0-4486-B2FC-F06EEC79BF9F}" type="sibTrans" cxnId="{F75052E0-8AB4-4BD8-935F-0EE97B250AFE}">
      <dgm:prSet/>
      <dgm:spPr/>
    </dgm:pt>
    <dgm:pt modelId="{995E7E8B-5920-4750-95CB-DD5157F8315B}">
      <dgm:prSet phldrT="[Text]"/>
      <dgm:spPr/>
      <dgm:t>
        <a:bodyPr/>
        <a:lstStyle/>
        <a:p>
          <a:r>
            <a:rPr lang="zh-TW" altLang="en-US" dirty="0" smtClean="0"/>
            <a:t>一般垃圾</a:t>
          </a:r>
          <a:endParaRPr lang="en-US" dirty="0"/>
        </a:p>
      </dgm:t>
    </dgm:pt>
    <dgm:pt modelId="{146FA0FE-E33F-40A0-A31F-BAC51F8D53EE}" type="parTrans" cxnId="{8058C2EC-D039-41ED-9A19-62ACAD5B43D0}">
      <dgm:prSet/>
      <dgm:spPr/>
    </dgm:pt>
    <dgm:pt modelId="{590464CE-488B-4BF2-B49B-B6CD649BAE55}" type="sibTrans" cxnId="{8058C2EC-D039-41ED-9A19-62ACAD5B43D0}">
      <dgm:prSet/>
      <dgm:spPr/>
    </dgm:pt>
    <dgm:pt modelId="{2986163D-707D-43C4-B844-871A4982DAD3}" type="pres">
      <dgm:prSet presAssocID="{DFB07454-92C2-44E4-80B0-ED30E158D03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699D9B-537B-4B5D-A43E-1BAF9D53EE6C}" type="pres">
      <dgm:prSet presAssocID="{FDE52B05-BA8C-40F6-B70D-61233D382C69}" presName="composite" presStyleCnt="0"/>
      <dgm:spPr/>
    </dgm:pt>
    <dgm:pt modelId="{8C8E7EF2-894C-402D-9CC4-41BDF1CE08DB}" type="pres">
      <dgm:prSet presAssocID="{FDE52B05-BA8C-40F6-B70D-61233D382C6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C864D6-2A8E-43D6-BDB6-5C1217C18799}" type="pres">
      <dgm:prSet presAssocID="{FDE52B05-BA8C-40F6-B70D-61233D382C69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72E89E-BA1C-4BBE-98CF-77802D17CAB6}" type="pres">
      <dgm:prSet presAssocID="{985C4C41-4D44-4D96-8FEB-368D62FA67EA}" presName="space" presStyleCnt="0"/>
      <dgm:spPr/>
    </dgm:pt>
    <dgm:pt modelId="{9E851DE1-E0CD-480C-8BD7-F3655AD1A272}" type="pres">
      <dgm:prSet presAssocID="{D627532C-997F-4392-A5CE-D3F341FB4790}" presName="composite" presStyleCnt="0"/>
      <dgm:spPr/>
    </dgm:pt>
    <dgm:pt modelId="{44A77AE1-4FB1-4A82-ABCA-E2B92AAE633D}" type="pres">
      <dgm:prSet presAssocID="{D627532C-997F-4392-A5CE-D3F341FB479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32C8DE-B988-4BA2-AF94-205BC2D856BC}" type="pres">
      <dgm:prSet presAssocID="{D627532C-997F-4392-A5CE-D3F341FB4790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A313E3-C156-4233-9506-2B4E0B63227E}" type="pres">
      <dgm:prSet presAssocID="{007A72B0-EC32-4678-8CD0-A8CC966A4496}" presName="space" presStyleCnt="0"/>
      <dgm:spPr/>
    </dgm:pt>
    <dgm:pt modelId="{2A266866-4D8B-49FA-BF16-9A8C7EF34323}" type="pres">
      <dgm:prSet presAssocID="{EFB3E79F-15E1-47A1-9464-44BCF2289D2B}" presName="composite" presStyleCnt="0"/>
      <dgm:spPr/>
    </dgm:pt>
    <dgm:pt modelId="{2F9CE7D6-49B3-4817-AAB8-07E6788CC67B}" type="pres">
      <dgm:prSet presAssocID="{EFB3E79F-15E1-47A1-9464-44BCF2289D2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86D1CF-5D95-4DB9-91F3-DC8DD8B51746}" type="pres">
      <dgm:prSet presAssocID="{EFB3E79F-15E1-47A1-9464-44BCF2289D2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829C45-D672-4DBE-B81E-BC3202FDEAAB}" type="presOf" srcId="{A8C730BB-F139-4F36-B903-D789B19BB7B2}" destId="{A5C864D6-2A8E-43D6-BDB6-5C1217C18799}" srcOrd="0" destOrd="0" presId="urn:microsoft.com/office/officeart/2005/8/layout/hList1"/>
    <dgm:cxn modelId="{FF680543-7527-452D-9CA2-1ED81000F0E6}" srcId="{FDE52B05-BA8C-40F6-B70D-61233D382C69}" destId="{5A9D4FBA-B396-4BEB-8A1E-03B8F75B1249}" srcOrd="1" destOrd="0" parTransId="{EBE3CC1D-3B4E-4A9F-988C-D8919F6FD557}" sibTransId="{051EE6AD-5AD1-47B3-9E85-4E77F745C8BA}"/>
    <dgm:cxn modelId="{33D44EF8-56B7-453B-AED1-1289D9BA9422}" type="presOf" srcId="{D627532C-997F-4392-A5CE-D3F341FB4790}" destId="{44A77AE1-4FB1-4A82-ABCA-E2B92AAE633D}" srcOrd="0" destOrd="0" presId="urn:microsoft.com/office/officeart/2005/8/layout/hList1"/>
    <dgm:cxn modelId="{FAD80E86-7DD1-4652-A8DF-E764066EDF4E}" srcId="{DFB07454-92C2-44E4-80B0-ED30E158D035}" destId="{FDE52B05-BA8C-40F6-B70D-61233D382C69}" srcOrd="0" destOrd="0" parTransId="{0B61E060-08AD-43E9-A940-55A3A94C4D7D}" sibTransId="{985C4C41-4D44-4D96-8FEB-368D62FA67EA}"/>
    <dgm:cxn modelId="{61D74367-A819-4619-BB67-44DDB270C981}" type="presOf" srcId="{5A9D4FBA-B396-4BEB-8A1E-03B8F75B1249}" destId="{A5C864D6-2A8E-43D6-BDB6-5C1217C18799}" srcOrd="0" destOrd="1" presId="urn:microsoft.com/office/officeart/2005/8/layout/hList1"/>
    <dgm:cxn modelId="{73B49A47-CEB8-4A57-BA6D-D56486128C7E}" type="presOf" srcId="{A251AE84-8145-44AA-966C-4C47A9DDAAED}" destId="{4032C8DE-B988-4BA2-AF94-205BC2D856BC}" srcOrd="0" destOrd="2" presId="urn:microsoft.com/office/officeart/2005/8/layout/hList1"/>
    <dgm:cxn modelId="{D7A94F75-BF49-4A0B-9CB2-19A9ED8B9A10}" srcId="{EFB3E79F-15E1-47A1-9464-44BCF2289D2B}" destId="{BC99CF57-C422-4C46-80B0-3A11301EF35B}" srcOrd="0" destOrd="0" parTransId="{21A46AA4-D509-4672-9A5C-56EF9DDD37D0}" sibTransId="{DECCD788-490E-427E-B8FE-FEC4472B55F7}"/>
    <dgm:cxn modelId="{6F6CCCC7-DA1E-42B7-80C6-F913CCEE03E4}" type="presOf" srcId="{DFB07454-92C2-44E4-80B0-ED30E158D035}" destId="{2986163D-707D-43C4-B844-871A4982DAD3}" srcOrd="0" destOrd="0" presId="urn:microsoft.com/office/officeart/2005/8/layout/hList1"/>
    <dgm:cxn modelId="{E973DAC4-1B64-4038-953F-854E85BD7A1E}" type="presOf" srcId="{995E7E8B-5920-4750-95CB-DD5157F8315B}" destId="{4032C8DE-B988-4BA2-AF94-205BC2D856BC}" srcOrd="0" destOrd="3" presId="urn:microsoft.com/office/officeart/2005/8/layout/hList1"/>
    <dgm:cxn modelId="{8689364A-74FE-4F71-9452-CB0C202EC9BB}" srcId="{DFB07454-92C2-44E4-80B0-ED30E158D035}" destId="{EFB3E79F-15E1-47A1-9464-44BCF2289D2B}" srcOrd="2" destOrd="0" parTransId="{A80F7001-BCB6-4FAD-BBC0-606AE7588423}" sibTransId="{6C5DDEC7-51B8-424E-9EB7-0E9548293FD2}"/>
    <dgm:cxn modelId="{CE7B7686-8613-4529-8984-C73271A65B59}" srcId="{DFB07454-92C2-44E4-80B0-ED30E158D035}" destId="{D627532C-997F-4392-A5CE-D3F341FB4790}" srcOrd="1" destOrd="0" parTransId="{15C26017-184E-4D34-8005-12F4CCB8B742}" sibTransId="{007A72B0-EC32-4678-8CD0-A8CC966A4496}"/>
    <dgm:cxn modelId="{520CD03B-4067-4489-B090-5A28714D6702}" type="presOf" srcId="{D20C66E1-E296-430A-A6A2-56358D45A9B8}" destId="{4032C8DE-B988-4BA2-AF94-205BC2D856BC}" srcOrd="0" destOrd="0" presId="urn:microsoft.com/office/officeart/2005/8/layout/hList1"/>
    <dgm:cxn modelId="{14574FD5-A648-4E3B-9699-1583FEE34B86}" srcId="{FDE52B05-BA8C-40F6-B70D-61233D382C69}" destId="{A8C730BB-F139-4F36-B903-D789B19BB7B2}" srcOrd="0" destOrd="0" parTransId="{305E6392-A2D1-474B-990A-3A56811A7F79}" sibTransId="{7B9A0E80-DDB7-453E-A6CB-F3097D0BEB82}"/>
    <dgm:cxn modelId="{90C0510A-CF6B-40CD-862E-C9C9ADD2FB17}" type="presOf" srcId="{FDE52B05-BA8C-40F6-B70D-61233D382C69}" destId="{8C8E7EF2-894C-402D-9CC4-41BDF1CE08DB}" srcOrd="0" destOrd="0" presId="urn:microsoft.com/office/officeart/2005/8/layout/hList1"/>
    <dgm:cxn modelId="{5476FD09-B2EE-4C5A-894B-31F9D3925858}" srcId="{D627532C-997F-4392-A5CE-D3F341FB4790}" destId="{548E960C-43D2-4F73-A079-34D20131ECE4}" srcOrd="1" destOrd="0" parTransId="{66284B8A-DD95-4DCC-8A35-153CC7D59AEA}" sibTransId="{8DDC6765-9449-404E-879D-AF4D3B258C0D}"/>
    <dgm:cxn modelId="{9C8FD6C1-FE7F-4C29-A7C1-7FF9D1D65901}" type="presOf" srcId="{548E960C-43D2-4F73-A079-34D20131ECE4}" destId="{4032C8DE-B988-4BA2-AF94-205BC2D856BC}" srcOrd="0" destOrd="1" presId="urn:microsoft.com/office/officeart/2005/8/layout/hList1"/>
    <dgm:cxn modelId="{374687E2-6184-4140-9334-990FFE672B7F}" type="presOf" srcId="{BC99CF57-C422-4C46-80B0-3A11301EF35B}" destId="{2186D1CF-5D95-4DB9-91F3-DC8DD8B51746}" srcOrd="0" destOrd="0" presId="urn:microsoft.com/office/officeart/2005/8/layout/hList1"/>
    <dgm:cxn modelId="{8058C2EC-D039-41ED-9A19-62ACAD5B43D0}" srcId="{D627532C-997F-4392-A5CE-D3F341FB4790}" destId="{995E7E8B-5920-4750-95CB-DD5157F8315B}" srcOrd="3" destOrd="0" parTransId="{146FA0FE-E33F-40A0-A31F-BAC51F8D53EE}" sibTransId="{590464CE-488B-4BF2-B49B-B6CD649BAE55}"/>
    <dgm:cxn modelId="{820436FF-1DA8-4F9F-9C55-97732F7EBB0D}" srcId="{D627532C-997F-4392-A5CE-D3F341FB4790}" destId="{D20C66E1-E296-430A-A6A2-56358D45A9B8}" srcOrd="0" destOrd="0" parTransId="{92A5EA54-E049-4978-98CD-6CE7B1309F5C}" sibTransId="{ED268D2E-FD35-48BE-B8D5-D71899F669A3}"/>
    <dgm:cxn modelId="{DCF4A6E2-5F9F-435F-A1B2-5EF6458E84FF}" type="presOf" srcId="{EFB3E79F-15E1-47A1-9464-44BCF2289D2B}" destId="{2F9CE7D6-49B3-4817-AAB8-07E6788CC67B}" srcOrd="0" destOrd="0" presId="urn:microsoft.com/office/officeart/2005/8/layout/hList1"/>
    <dgm:cxn modelId="{F75052E0-8AB4-4BD8-935F-0EE97B250AFE}" srcId="{D627532C-997F-4392-A5CE-D3F341FB4790}" destId="{A251AE84-8145-44AA-966C-4C47A9DDAAED}" srcOrd="2" destOrd="0" parTransId="{24C3A0D4-3268-4AD0-9667-625E0A60F42C}" sibTransId="{C4572456-B6D0-4486-B2FC-F06EEC79BF9F}"/>
    <dgm:cxn modelId="{AFDCAA8B-EA55-4542-BF73-2998B2FE1195}" type="presParOf" srcId="{2986163D-707D-43C4-B844-871A4982DAD3}" destId="{47699D9B-537B-4B5D-A43E-1BAF9D53EE6C}" srcOrd="0" destOrd="0" presId="urn:microsoft.com/office/officeart/2005/8/layout/hList1"/>
    <dgm:cxn modelId="{84825FC0-F1B2-4D94-9CDA-00D85E52D135}" type="presParOf" srcId="{47699D9B-537B-4B5D-A43E-1BAF9D53EE6C}" destId="{8C8E7EF2-894C-402D-9CC4-41BDF1CE08DB}" srcOrd="0" destOrd="0" presId="urn:microsoft.com/office/officeart/2005/8/layout/hList1"/>
    <dgm:cxn modelId="{87899529-0C71-4858-8193-649B2A3A3EA3}" type="presParOf" srcId="{47699D9B-537B-4B5D-A43E-1BAF9D53EE6C}" destId="{A5C864D6-2A8E-43D6-BDB6-5C1217C18799}" srcOrd="1" destOrd="0" presId="urn:microsoft.com/office/officeart/2005/8/layout/hList1"/>
    <dgm:cxn modelId="{2C205256-ED41-4BE0-ACE4-64770FC7E7D8}" type="presParOf" srcId="{2986163D-707D-43C4-B844-871A4982DAD3}" destId="{E072E89E-BA1C-4BBE-98CF-77802D17CAB6}" srcOrd="1" destOrd="0" presId="urn:microsoft.com/office/officeart/2005/8/layout/hList1"/>
    <dgm:cxn modelId="{AD69AECB-3CFF-4ACA-B12C-1AE7C9BD9300}" type="presParOf" srcId="{2986163D-707D-43C4-B844-871A4982DAD3}" destId="{9E851DE1-E0CD-480C-8BD7-F3655AD1A272}" srcOrd="2" destOrd="0" presId="urn:microsoft.com/office/officeart/2005/8/layout/hList1"/>
    <dgm:cxn modelId="{12CB30E1-EC82-4BA3-A88B-709598AFF62E}" type="presParOf" srcId="{9E851DE1-E0CD-480C-8BD7-F3655AD1A272}" destId="{44A77AE1-4FB1-4A82-ABCA-E2B92AAE633D}" srcOrd="0" destOrd="0" presId="urn:microsoft.com/office/officeart/2005/8/layout/hList1"/>
    <dgm:cxn modelId="{3965DC63-138A-4C03-8E49-6C4A78531152}" type="presParOf" srcId="{9E851DE1-E0CD-480C-8BD7-F3655AD1A272}" destId="{4032C8DE-B988-4BA2-AF94-205BC2D856BC}" srcOrd="1" destOrd="0" presId="urn:microsoft.com/office/officeart/2005/8/layout/hList1"/>
    <dgm:cxn modelId="{E063E5C8-E968-4FF7-BFEC-C39AC4DAE385}" type="presParOf" srcId="{2986163D-707D-43C4-B844-871A4982DAD3}" destId="{5CA313E3-C156-4233-9506-2B4E0B63227E}" srcOrd="3" destOrd="0" presId="urn:microsoft.com/office/officeart/2005/8/layout/hList1"/>
    <dgm:cxn modelId="{588BEF76-CBEE-4E72-BED5-9772AEA630D7}" type="presParOf" srcId="{2986163D-707D-43C4-B844-871A4982DAD3}" destId="{2A266866-4D8B-49FA-BF16-9A8C7EF34323}" srcOrd="4" destOrd="0" presId="urn:microsoft.com/office/officeart/2005/8/layout/hList1"/>
    <dgm:cxn modelId="{70A45DCF-B419-43D8-A53D-755701C78085}" type="presParOf" srcId="{2A266866-4D8B-49FA-BF16-9A8C7EF34323}" destId="{2F9CE7D6-49B3-4817-AAB8-07E6788CC67B}" srcOrd="0" destOrd="0" presId="urn:microsoft.com/office/officeart/2005/8/layout/hList1"/>
    <dgm:cxn modelId="{3AAE4FEB-0118-4D88-9208-2798ABE87C3E}" type="presParOf" srcId="{2A266866-4D8B-49FA-BF16-9A8C7EF34323}" destId="{2186D1CF-5D95-4DB9-91F3-DC8DD8B517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DB75CF-AFBC-45EA-96C9-4881F3758940}">
      <dsp:nvSpPr>
        <dsp:cNvPr id="0" name=""/>
        <dsp:cNvSpPr/>
      </dsp:nvSpPr>
      <dsp:spPr>
        <a:xfrm>
          <a:off x="3575" y="1462866"/>
          <a:ext cx="3126827" cy="125073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4008" rIns="32004" bIns="6400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收集</a:t>
          </a:r>
          <a:endParaRPr lang="zh-HK" altLang="en-US" sz="24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575" y="1462866"/>
        <a:ext cx="3126827" cy="1250731"/>
      </dsp:txXfrm>
    </dsp:sp>
    <dsp:sp modelId="{28EE276B-292A-40F0-803F-1718E4588C78}">
      <dsp:nvSpPr>
        <dsp:cNvPr id="0" name=""/>
        <dsp:cNvSpPr/>
      </dsp:nvSpPr>
      <dsp:spPr>
        <a:xfrm>
          <a:off x="2505038" y="1462866"/>
          <a:ext cx="3126827" cy="125073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64008" rIns="32004" bIns="6400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處理</a:t>
          </a:r>
          <a:endParaRPr lang="zh-HK" altLang="en-US" sz="24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2505038" y="1462866"/>
        <a:ext cx="3126827" cy="1250731"/>
      </dsp:txXfrm>
    </dsp:sp>
    <dsp:sp modelId="{8AFD956B-518C-4789-8971-C1617D01B8B6}">
      <dsp:nvSpPr>
        <dsp:cNvPr id="0" name=""/>
        <dsp:cNvSpPr/>
      </dsp:nvSpPr>
      <dsp:spPr>
        <a:xfrm>
          <a:off x="5006500" y="1462866"/>
          <a:ext cx="3126827" cy="125073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64008" rIns="32004" bIns="6400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製成可循環再用物料</a:t>
          </a:r>
          <a:endParaRPr lang="zh-HK" altLang="en-US" sz="24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5006500" y="1462866"/>
        <a:ext cx="3126827" cy="125073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DE9C0A-C913-425B-9A3B-60D3A73DC822}">
      <dsp:nvSpPr>
        <dsp:cNvPr id="0" name=""/>
        <dsp:cNvSpPr/>
      </dsp:nvSpPr>
      <dsp:spPr>
        <a:xfrm>
          <a:off x="5896" y="1201823"/>
          <a:ext cx="1101962" cy="20608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廢物</a:t>
          </a:r>
          <a:endParaRPr lang="en-US" altLang="zh-TW" sz="1800" b="1" kern="1200" dirty="0" smtClean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生產者</a:t>
          </a:r>
          <a:endParaRPr lang="zh-HK" altLang="en-US" sz="18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5896" y="1201823"/>
        <a:ext cx="1101962" cy="2060849"/>
      </dsp:txXfrm>
    </dsp:sp>
    <dsp:sp modelId="{6EBD7FD3-19F3-4D17-B1B4-A039D2ADFB51}">
      <dsp:nvSpPr>
        <dsp:cNvPr id="0" name=""/>
        <dsp:cNvSpPr/>
      </dsp:nvSpPr>
      <dsp:spPr>
        <a:xfrm>
          <a:off x="1218054" y="2095604"/>
          <a:ext cx="233616" cy="2732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100" kern="1200"/>
        </a:p>
      </dsp:txBody>
      <dsp:txXfrm>
        <a:off x="1218054" y="2095604"/>
        <a:ext cx="233616" cy="273286"/>
      </dsp:txXfrm>
    </dsp:sp>
    <dsp:sp modelId="{673F7093-4C5C-4FCB-B34B-04FBFEB78C71}">
      <dsp:nvSpPr>
        <dsp:cNvPr id="0" name=""/>
        <dsp:cNvSpPr/>
      </dsp:nvSpPr>
      <dsp:spPr>
        <a:xfrm>
          <a:off x="1548643" y="1201823"/>
          <a:ext cx="1708019" cy="2060849"/>
        </a:xfrm>
        <a:prstGeom prst="roundRect">
          <a:avLst>
            <a:gd name="adj" fmla="val 10000"/>
          </a:avLst>
        </a:prstGeom>
        <a:solidFill>
          <a:schemeClr val="accent4">
            <a:hueOff val="694399"/>
            <a:satOff val="2424"/>
            <a:lumOff val="-10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廢物回收計劃</a:t>
          </a:r>
          <a:endParaRPr lang="en-US" altLang="zh-TW" sz="1800" b="1" kern="1200" dirty="0" smtClean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（例如把物料放進回收桶）</a:t>
          </a:r>
          <a:endParaRPr lang="zh-HK" altLang="en-US" sz="18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1548643" y="1201823"/>
        <a:ext cx="1708019" cy="2060849"/>
      </dsp:txXfrm>
    </dsp:sp>
    <dsp:sp modelId="{FCB44DB9-1472-497B-8ADB-EE63C71E3596}">
      <dsp:nvSpPr>
        <dsp:cNvPr id="0" name=""/>
        <dsp:cNvSpPr/>
      </dsp:nvSpPr>
      <dsp:spPr>
        <a:xfrm>
          <a:off x="3366859" y="2095604"/>
          <a:ext cx="233616" cy="2732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925865"/>
            <a:satOff val="3233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100" kern="1200"/>
        </a:p>
      </dsp:txBody>
      <dsp:txXfrm>
        <a:off x="3366859" y="2095604"/>
        <a:ext cx="233616" cy="273286"/>
      </dsp:txXfrm>
    </dsp:sp>
    <dsp:sp modelId="{2D93AE37-E303-41EB-98BF-33196D5029E2}">
      <dsp:nvSpPr>
        <dsp:cNvPr id="0" name=""/>
        <dsp:cNvSpPr/>
      </dsp:nvSpPr>
      <dsp:spPr>
        <a:xfrm>
          <a:off x="3697448" y="1201823"/>
          <a:ext cx="1101962" cy="2060849"/>
        </a:xfrm>
        <a:prstGeom prst="roundRect">
          <a:avLst>
            <a:gd name="adj" fmla="val 10000"/>
          </a:avLst>
        </a:prstGeom>
        <a:solidFill>
          <a:schemeClr val="accent4">
            <a:hueOff val="1388798"/>
            <a:satOff val="4849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檢取廢物者（包括清潔工人）</a:t>
          </a:r>
          <a:endParaRPr lang="zh-HK" altLang="en-US" sz="18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697448" y="1201823"/>
        <a:ext cx="1101962" cy="2060849"/>
      </dsp:txXfrm>
    </dsp:sp>
    <dsp:sp modelId="{5022B9C6-4054-4826-BBEC-2E0CD0563136}">
      <dsp:nvSpPr>
        <dsp:cNvPr id="0" name=""/>
        <dsp:cNvSpPr/>
      </dsp:nvSpPr>
      <dsp:spPr>
        <a:xfrm rot="42512">
          <a:off x="4909598" y="2105225"/>
          <a:ext cx="233633" cy="2732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851730"/>
            <a:satOff val="6465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100" kern="1200"/>
        </a:p>
      </dsp:txBody>
      <dsp:txXfrm rot="42512">
        <a:off x="4909598" y="2105225"/>
        <a:ext cx="233633" cy="273286"/>
      </dsp:txXfrm>
    </dsp:sp>
    <dsp:sp modelId="{279AC170-3252-4A98-9FDE-4E57D2ED1F33}">
      <dsp:nvSpPr>
        <dsp:cNvPr id="0" name=""/>
        <dsp:cNvSpPr/>
      </dsp:nvSpPr>
      <dsp:spPr>
        <a:xfrm>
          <a:off x="5240195" y="1221710"/>
          <a:ext cx="1232677" cy="2060849"/>
        </a:xfrm>
        <a:prstGeom prst="roundRect">
          <a:avLst>
            <a:gd name="adj" fmla="val 10000"/>
          </a:avLst>
        </a:prstGeom>
        <a:solidFill>
          <a:schemeClr val="accent4">
            <a:hueOff val="2083197"/>
            <a:satOff val="7273"/>
            <a:lumOff val="-30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可再造物料收集商或回收商</a:t>
          </a:r>
          <a:endParaRPr lang="zh-HK" altLang="en-US" sz="18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5240195" y="1221710"/>
        <a:ext cx="1232677" cy="2060849"/>
      </dsp:txXfrm>
    </dsp:sp>
    <dsp:sp modelId="{9266D9B6-5B58-41E6-93C1-D89E88614DC6}">
      <dsp:nvSpPr>
        <dsp:cNvPr id="0" name=""/>
        <dsp:cNvSpPr/>
      </dsp:nvSpPr>
      <dsp:spPr>
        <a:xfrm rot="21560071">
          <a:off x="6583061" y="2105696"/>
          <a:ext cx="233631" cy="2732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777596"/>
            <a:satOff val="9698"/>
            <a:lumOff val="-411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100" kern="1200"/>
        </a:p>
      </dsp:txBody>
      <dsp:txXfrm rot="21560071">
        <a:off x="6583061" y="2105696"/>
        <a:ext cx="233631" cy="273286"/>
      </dsp:txXfrm>
    </dsp:sp>
    <dsp:sp modelId="{8F9E03B2-8C8C-45B9-8DAD-FF2B920EA332}">
      <dsp:nvSpPr>
        <dsp:cNvPr id="0" name=""/>
        <dsp:cNvSpPr/>
      </dsp:nvSpPr>
      <dsp:spPr>
        <a:xfrm>
          <a:off x="6913657" y="1201823"/>
          <a:ext cx="1310046" cy="2060849"/>
        </a:xfrm>
        <a:prstGeom prst="roundRect">
          <a:avLst>
            <a:gd name="adj" fmla="val 10000"/>
          </a:avLst>
        </a:prstGeom>
        <a:solidFill>
          <a:schemeClr val="accent4">
            <a:hueOff val="2777596"/>
            <a:satOff val="9698"/>
            <a:lumOff val="-41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可再造物料出口商</a:t>
          </a:r>
          <a:r>
            <a:rPr lang="en-US" altLang="zh-TW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/</a:t>
          </a:r>
          <a:r>
            <a:rPr lang="zh-TW" altLang="en-US" sz="18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循環再造商</a:t>
          </a:r>
          <a:endParaRPr lang="zh-HK" altLang="en-US" sz="18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6913657" y="1201823"/>
        <a:ext cx="1310046" cy="20608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39C2E2-595A-4421-BEC0-FC3FFA2BE517}">
      <dsp:nvSpPr>
        <dsp:cNvPr id="0" name=""/>
        <dsp:cNvSpPr/>
      </dsp:nvSpPr>
      <dsp:spPr>
        <a:xfrm>
          <a:off x="3938" y="996988"/>
          <a:ext cx="1221057" cy="2346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i="0" kern="1200" dirty="0" smtClean="0">
              <a:latin typeface="微軟正黑體" pitchFamily="34" charset="-120"/>
              <a:ea typeface="微軟正黑體" pitchFamily="34" charset="-120"/>
            </a:rPr>
            <a:t>透過洗滌及過濾去除廢紙中的雜質</a:t>
          </a:r>
          <a:endParaRPr lang="zh-HK" altLang="en-US" sz="1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938" y="996988"/>
        <a:ext cx="1221057" cy="2346719"/>
      </dsp:txXfrm>
    </dsp:sp>
    <dsp:sp modelId="{C4626D8B-F928-4DE4-A560-032C9778BC16}">
      <dsp:nvSpPr>
        <dsp:cNvPr id="0" name=""/>
        <dsp:cNvSpPr/>
      </dsp:nvSpPr>
      <dsp:spPr>
        <a:xfrm>
          <a:off x="1347101" y="2018936"/>
          <a:ext cx="258864" cy="3028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300" b="1" kern="1200"/>
        </a:p>
      </dsp:txBody>
      <dsp:txXfrm>
        <a:off x="1347101" y="2018936"/>
        <a:ext cx="258864" cy="302822"/>
      </dsp:txXfrm>
    </dsp:sp>
    <dsp:sp modelId="{94670683-B503-41C2-A22F-157C139E03FE}">
      <dsp:nvSpPr>
        <dsp:cNvPr id="0" name=""/>
        <dsp:cNvSpPr/>
      </dsp:nvSpPr>
      <dsp:spPr>
        <a:xfrm>
          <a:off x="1713419" y="996988"/>
          <a:ext cx="1221057" cy="2346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i="0" kern="1200" dirty="0" smtClean="0">
              <a:latin typeface="微軟正黑體" pitchFamily="34" charset="-120"/>
              <a:ea typeface="微軟正黑體" pitchFamily="34" charset="-120"/>
            </a:rPr>
            <a:t>使用脫墨劑將紙張中的油墨洗除</a:t>
          </a:r>
          <a:endParaRPr lang="zh-HK" altLang="en-US" sz="1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13419" y="996988"/>
        <a:ext cx="1221057" cy="2346719"/>
      </dsp:txXfrm>
    </dsp:sp>
    <dsp:sp modelId="{D9951989-DE96-47BE-BE1E-8DAAB3D7FED7}">
      <dsp:nvSpPr>
        <dsp:cNvPr id="0" name=""/>
        <dsp:cNvSpPr/>
      </dsp:nvSpPr>
      <dsp:spPr>
        <a:xfrm>
          <a:off x="3056582" y="2018936"/>
          <a:ext cx="258864" cy="3028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300" b="1" kern="1200"/>
        </a:p>
      </dsp:txBody>
      <dsp:txXfrm>
        <a:off x="3056582" y="2018936"/>
        <a:ext cx="258864" cy="302822"/>
      </dsp:txXfrm>
    </dsp:sp>
    <dsp:sp modelId="{2F2EA5F7-E553-4A91-90EF-D3A6A3CFA779}">
      <dsp:nvSpPr>
        <dsp:cNvPr id="0" name=""/>
        <dsp:cNvSpPr/>
      </dsp:nvSpPr>
      <dsp:spPr>
        <a:xfrm>
          <a:off x="3422899" y="996988"/>
          <a:ext cx="1221057" cy="2346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i="0" kern="1200" dirty="0" smtClean="0">
              <a:latin typeface="微軟正黑體" pitchFamily="34" charset="-120"/>
              <a:ea typeface="微軟正黑體" pitchFamily="34" charset="-120"/>
            </a:rPr>
            <a:t>將紙纖維進行「帚化處理」，提高纖維間的交織度</a:t>
          </a:r>
          <a:endParaRPr lang="zh-HK" altLang="en-US" sz="1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422899" y="996988"/>
        <a:ext cx="1221057" cy="2346719"/>
      </dsp:txXfrm>
    </dsp:sp>
    <dsp:sp modelId="{7CBC214F-2EEB-4252-B559-C8F973D4B950}">
      <dsp:nvSpPr>
        <dsp:cNvPr id="0" name=""/>
        <dsp:cNvSpPr/>
      </dsp:nvSpPr>
      <dsp:spPr>
        <a:xfrm>
          <a:off x="4766062" y="2018936"/>
          <a:ext cx="258864" cy="3028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300" b="1" kern="1200"/>
        </a:p>
      </dsp:txBody>
      <dsp:txXfrm>
        <a:off x="4766062" y="2018936"/>
        <a:ext cx="258864" cy="302822"/>
      </dsp:txXfrm>
    </dsp:sp>
    <dsp:sp modelId="{0454AF04-6756-491B-B229-E868E15C17C3}">
      <dsp:nvSpPr>
        <dsp:cNvPr id="0" name=""/>
        <dsp:cNvSpPr/>
      </dsp:nvSpPr>
      <dsp:spPr>
        <a:xfrm>
          <a:off x="5132379" y="996988"/>
          <a:ext cx="1221057" cy="2346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i="0" kern="1200" dirty="0" smtClean="0">
              <a:latin typeface="微軟正黑體" pitchFamily="34" charset="-120"/>
              <a:ea typeface="微軟正黑體" pitchFamily="34" charset="-120"/>
            </a:rPr>
            <a:t>以離心法去除非紙漿的細小物質</a:t>
          </a:r>
          <a:endParaRPr lang="zh-HK" altLang="en-US" sz="1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5132379" y="996988"/>
        <a:ext cx="1221057" cy="2346719"/>
      </dsp:txXfrm>
    </dsp:sp>
    <dsp:sp modelId="{6C37AB87-2A37-41B4-9E13-7A23165BB0C2}">
      <dsp:nvSpPr>
        <dsp:cNvPr id="0" name=""/>
        <dsp:cNvSpPr/>
      </dsp:nvSpPr>
      <dsp:spPr>
        <a:xfrm>
          <a:off x="6475542" y="2018936"/>
          <a:ext cx="258864" cy="3028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HK" altLang="en-US" sz="1300" b="1" kern="1200"/>
        </a:p>
      </dsp:txBody>
      <dsp:txXfrm>
        <a:off x="6475542" y="2018936"/>
        <a:ext cx="258864" cy="302822"/>
      </dsp:txXfrm>
    </dsp:sp>
    <dsp:sp modelId="{D0063061-D047-47EC-85A2-615B0ED7D138}">
      <dsp:nvSpPr>
        <dsp:cNvPr id="0" name=""/>
        <dsp:cNvSpPr/>
      </dsp:nvSpPr>
      <dsp:spPr>
        <a:xfrm>
          <a:off x="6841859" y="996988"/>
          <a:ext cx="1221057" cy="2346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>
              <a:latin typeface="微軟正黑體" pitchFamily="34" charset="-120"/>
              <a:ea typeface="微軟正黑體" pitchFamily="34" charset="-120"/>
            </a:rPr>
            <a:t>調合不同已經處理的廢紙漿</a:t>
          </a:r>
          <a:endParaRPr lang="zh-HK" altLang="en-US" sz="1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6841859" y="996988"/>
        <a:ext cx="1221057" cy="234671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D328B4-5658-4BA6-B05E-CCE8A5EB0537}">
      <dsp:nvSpPr>
        <dsp:cNvPr id="0" name=""/>
        <dsp:cNvSpPr/>
      </dsp:nvSpPr>
      <dsp:spPr>
        <a:xfrm>
          <a:off x="0" y="31227"/>
          <a:ext cx="8229600" cy="1426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5500" kern="1200" dirty="0" smtClean="0"/>
            <a:t>「垃圾不落地」</a:t>
          </a:r>
          <a:endParaRPr lang="en-US" sz="5500" kern="1200" dirty="0"/>
        </a:p>
      </dsp:txBody>
      <dsp:txXfrm>
        <a:off x="0" y="31227"/>
        <a:ext cx="8229600" cy="1426760"/>
      </dsp:txXfrm>
    </dsp:sp>
    <dsp:sp modelId="{7E3A28DB-6861-4A4C-9094-58F44D2605FD}">
      <dsp:nvSpPr>
        <dsp:cNvPr id="0" name=""/>
        <dsp:cNvSpPr/>
      </dsp:nvSpPr>
      <dsp:spPr>
        <a:xfrm>
          <a:off x="0" y="1616387"/>
          <a:ext cx="8229600" cy="1426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5500" kern="1200" dirty="0" smtClean="0"/>
            <a:t>「資源回收四合一」</a:t>
          </a:r>
          <a:endParaRPr lang="en-US" sz="5500" kern="1200" dirty="0"/>
        </a:p>
      </dsp:txBody>
      <dsp:txXfrm>
        <a:off x="0" y="1616387"/>
        <a:ext cx="8229600" cy="1426760"/>
      </dsp:txXfrm>
    </dsp:sp>
    <dsp:sp modelId="{9F9B3097-42E0-4A6F-911E-5F3884150AE0}">
      <dsp:nvSpPr>
        <dsp:cNvPr id="0" name=""/>
        <dsp:cNvSpPr/>
      </dsp:nvSpPr>
      <dsp:spPr>
        <a:xfrm>
          <a:off x="0" y="3043147"/>
          <a:ext cx="8229600" cy="1451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4300" kern="1200" dirty="0" smtClean="0"/>
            <a:t>台北市於</a:t>
          </a:r>
          <a:r>
            <a:rPr lang="en-US" altLang="zh-TW" sz="4300" kern="1200" dirty="0" smtClean="0"/>
            <a:t>1997</a:t>
          </a:r>
          <a:r>
            <a:rPr lang="zh-TW" altLang="en-US" sz="4300" kern="1200" dirty="0" smtClean="0"/>
            <a:t>年實行上述政策，以建立完善的回收網絡</a:t>
          </a:r>
          <a:endParaRPr lang="en-US" sz="4300" kern="1200" dirty="0"/>
        </a:p>
      </dsp:txBody>
      <dsp:txXfrm>
        <a:off x="0" y="3043147"/>
        <a:ext cx="8229600" cy="145158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D7605D-095B-4EDA-BF2A-E8E64BE68375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5500" kern="1200" dirty="0" smtClean="0"/>
            <a:t>社區民眾</a:t>
          </a:r>
          <a:endParaRPr lang="en-US" sz="5500" kern="1200" dirty="0"/>
        </a:p>
      </dsp:txBody>
      <dsp:txXfrm>
        <a:off x="460905" y="1047"/>
        <a:ext cx="3479899" cy="2087939"/>
      </dsp:txXfrm>
    </dsp:sp>
    <dsp:sp modelId="{1BE42B8F-3811-405E-8074-32E03C11B715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5500" kern="1200" dirty="0" smtClean="0"/>
            <a:t>地方政府清潔隊</a:t>
          </a:r>
          <a:endParaRPr lang="en-US" sz="5500" kern="1200" dirty="0"/>
        </a:p>
      </dsp:txBody>
      <dsp:txXfrm>
        <a:off x="4288794" y="1047"/>
        <a:ext cx="3479899" cy="2087939"/>
      </dsp:txXfrm>
    </dsp:sp>
    <dsp:sp modelId="{6D1AB359-6696-4EDA-9E28-8915A8456284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5500" kern="1200" dirty="0" smtClean="0"/>
            <a:t>回收商</a:t>
          </a:r>
          <a:endParaRPr lang="en-US" sz="5500" kern="1200" dirty="0"/>
        </a:p>
      </dsp:txBody>
      <dsp:txXfrm>
        <a:off x="460905" y="2436976"/>
        <a:ext cx="3479899" cy="2087939"/>
      </dsp:txXfrm>
    </dsp:sp>
    <dsp:sp modelId="{B33E71A6-E2D3-4EF7-A42A-4DAA68B526C0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5500" kern="1200" dirty="0" smtClean="0"/>
            <a:t>回收基金</a:t>
          </a:r>
          <a:endParaRPr lang="en-US" sz="5500" kern="1200" dirty="0"/>
        </a:p>
      </dsp:txBody>
      <dsp:txXfrm>
        <a:off x="4288794" y="2436976"/>
        <a:ext cx="3479899" cy="208793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8E7EF2-894C-402D-9CC4-41BDF1CE08DB}">
      <dsp:nvSpPr>
        <dsp:cNvPr id="0" name=""/>
        <dsp:cNvSpPr/>
      </dsp:nvSpPr>
      <dsp:spPr>
        <a:xfrm>
          <a:off x="2571" y="717262"/>
          <a:ext cx="2507456" cy="9683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/>
            <a:t>廚餘回收</a:t>
          </a:r>
          <a:endParaRPr lang="en-US" altLang="zh-TW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/>
            <a:t>再利用</a:t>
          </a:r>
          <a:endParaRPr lang="en-US" sz="2200" kern="1200" dirty="0"/>
        </a:p>
      </dsp:txBody>
      <dsp:txXfrm>
        <a:off x="2571" y="717262"/>
        <a:ext cx="2507456" cy="968352"/>
      </dsp:txXfrm>
    </dsp:sp>
    <dsp:sp modelId="{A5C864D6-2A8E-43D6-BDB6-5C1217C18799}">
      <dsp:nvSpPr>
        <dsp:cNvPr id="0" name=""/>
        <dsp:cNvSpPr/>
      </dsp:nvSpPr>
      <dsp:spPr>
        <a:xfrm>
          <a:off x="2571" y="1685614"/>
          <a:ext cx="2507456" cy="21230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200" kern="1200" dirty="0" smtClean="0"/>
            <a:t>收集和利用家居廚餘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200" kern="1200" dirty="0" smtClean="0"/>
            <a:t>轉化為堆肥</a:t>
          </a:r>
          <a:endParaRPr lang="en-US" sz="2200" kern="1200" dirty="0"/>
        </a:p>
      </dsp:txBody>
      <dsp:txXfrm>
        <a:off x="2571" y="1685614"/>
        <a:ext cx="2507456" cy="2123085"/>
      </dsp:txXfrm>
    </dsp:sp>
    <dsp:sp modelId="{44A77AE1-4FB1-4A82-ABCA-E2B92AAE633D}">
      <dsp:nvSpPr>
        <dsp:cNvPr id="0" name=""/>
        <dsp:cNvSpPr/>
      </dsp:nvSpPr>
      <dsp:spPr>
        <a:xfrm>
          <a:off x="2861071" y="717262"/>
          <a:ext cx="2507456" cy="9683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/>
            <a:t>垃圾強制分類</a:t>
          </a:r>
          <a:endParaRPr lang="en-US" sz="2200" kern="1200" dirty="0"/>
        </a:p>
      </dsp:txBody>
      <dsp:txXfrm>
        <a:off x="2861071" y="717262"/>
        <a:ext cx="2507456" cy="968352"/>
      </dsp:txXfrm>
    </dsp:sp>
    <dsp:sp modelId="{4032C8DE-B988-4BA2-AF94-205BC2D856BC}">
      <dsp:nvSpPr>
        <dsp:cNvPr id="0" name=""/>
        <dsp:cNvSpPr/>
      </dsp:nvSpPr>
      <dsp:spPr>
        <a:xfrm>
          <a:off x="2861071" y="1685614"/>
          <a:ext cx="2507456" cy="21230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200" kern="1200" dirty="0" smtClean="0"/>
            <a:t>市民須把垃圾分為三類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200" kern="1200" dirty="0" smtClean="0"/>
            <a:t>資源垃圾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200" kern="1200" dirty="0" smtClean="0"/>
            <a:t>廚餘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200" kern="1200" dirty="0" smtClean="0"/>
            <a:t>一般垃圾</a:t>
          </a:r>
          <a:endParaRPr lang="en-US" sz="2200" kern="1200" dirty="0"/>
        </a:p>
      </dsp:txBody>
      <dsp:txXfrm>
        <a:off x="2861071" y="1685614"/>
        <a:ext cx="2507456" cy="2123085"/>
      </dsp:txXfrm>
    </dsp:sp>
    <dsp:sp modelId="{2F9CE7D6-49B3-4817-AAB8-07E6788CC67B}">
      <dsp:nvSpPr>
        <dsp:cNvPr id="0" name=""/>
        <dsp:cNvSpPr/>
      </dsp:nvSpPr>
      <dsp:spPr>
        <a:xfrm>
          <a:off x="5719571" y="717262"/>
          <a:ext cx="2507456" cy="9683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/>
            <a:t>資源再利用</a:t>
          </a:r>
          <a:endParaRPr lang="en-US" sz="2200" kern="1200" dirty="0"/>
        </a:p>
      </dsp:txBody>
      <dsp:txXfrm>
        <a:off x="5719571" y="717262"/>
        <a:ext cx="2507456" cy="968352"/>
      </dsp:txXfrm>
    </dsp:sp>
    <dsp:sp modelId="{2186D1CF-5D95-4DB9-91F3-DC8DD8B51746}">
      <dsp:nvSpPr>
        <dsp:cNvPr id="0" name=""/>
        <dsp:cNvSpPr/>
      </dsp:nvSpPr>
      <dsp:spPr>
        <a:xfrm>
          <a:off x="5719571" y="1685614"/>
          <a:ext cx="2507456" cy="21230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200" kern="1200" dirty="0" smtClean="0"/>
            <a:t>垃圾焚化所剩下的底渣，再利用於瀝清混凝土</a:t>
          </a:r>
          <a:endParaRPr lang="en-US" sz="2200" kern="1200" dirty="0"/>
        </a:p>
      </dsp:txBody>
      <dsp:txXfrm>
        <a:off x="5719571" y="1685614"/>
        <a:ext cx="2507456" cy="2123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14096-C1C8-4E34-9DB1-1F4103762366}" type="datetimeFigureOut">
              <a:rPr lang="zh-HK" altLang="en-US" smtClean="0"/>
              <a:pPr/>
              <a:t>6/11/2015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54809-EE19-45A9-BBC2-F016336952F8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3269935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4223A-384F-4FFB-B644-5AA83E45107C}" type="datetimeFigureOut">
              <a:rPr lang="zh-HK" altLang="en-US" smtClean="0"/>
              <a:pPr/>
              <a:t>6/11/2015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C3879-1CBD-4557-A99D-DFC31D0D4AE5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20581204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1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3677158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21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3531880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23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3537295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台灣案例</a:t>
            </a:r>
            <a:r>
              <a:rPr lang="en-US" altLang="zh-TW" dirty="0" smtClean="0"/>
              <a:t>﹕</a:t>
            </a:r>
          </a:p>
          <a:p>
            <a:endParaRPr lang="en-US" dirty="0" smtClean="0"/>
          </a:p>
          <a:p>
            <a:r>
              <a:rPr lang="zh-TW" altLang="en-US" sz="1200" dirty="0" smtClean="0"/>
              <a:t>台北市於</a:t>
            </a:r>
            <a:r>
              <a:rPr lang="en-US" altLang="zh-TW" sz="1200" dirty="0" smtClean="0"/>
              <a:t>1997</a:t>
            </a:r>
            <a:r>
              <a:rPr lang="zh-TW" altLang="en-US" sz="1200" dirty="0" smtClean="0"/>
              <a:t>年開始實行「垃圾不落地」及「資源回收四合一」計劃，以建立完整的回收網絡，確保垃圾得以回收再利用或妥善處理</a:t>
            </a:r>
            <a:endParaRPr lang="en-US" altLang="zh-TW" sz="1200" dirty="0" smtClean="0"/>
          </a:p>
          <a:p>
            <a:endParaRPr lang="en-US" altLang="zh-TW" sz="1200" dirty="0" smtClean="0"/>
          </a:p>
          <a:p>
            <a:r>
              <a:rPr lang="zh-TW" altLang="en-US" sz="1200" dirty="0" smtClean="0"/>
              <a:t>根據「垃圾不落地」政策，廢物不得在無人看管的情況下棄置在傳統垃圾收集站。市民須在家中先把垃圾分類，分為一般垃圾及資源垃圾（可回收物料）。再於定時定點，把一般垃圾及資源垃圾交給指定人員</a:t>
            </a: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新細明體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資料來源：香港特別行政區環保署</a:t>
            </a:r>
            <a:r>
              <a:rPr lang="en-US" altLang="zh-TW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台灣行政院環境保護署</a:t>
            </a:r>
            <a:r>
              <a:rPr lang="en-US" altLang="zh-TW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台北市政府環境保護局</a:t>
            </a:r>
            <a:endParaRPr lang="en-US" b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24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3537295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「資源回收四合一」計劃，透過「四者合一」結合力量，推動回收工作</a:t>
            </a:r>
            <a:endParaRPr lang="en-US" altLang="zh-TW" dirty="0" smtClean="0"/>
          </a:p>
          <a:p>
            <a:pPr marL="228600" indent="-228600">
              <a:buFont typeface="+mj-lt"/>
              <a:buAutoNum type="arabicPeriod"/>
            </a:pPr>
            <a:r>
              <a:rPr lang="zh-TW" altLang="en-US" dirty="0" smtClean="0"/>
              <a:t>社區民眾：自發成立回收組織及推廣家居廢物分類回收</a:t>
            </a:r>
            <a:endParaRPr lang="en-US" altLang="zh-TW" dirty="0" smtClean="0"/>
          </a:p>
          <a:p>
            <a:pPr marL="228600" indent="-228600">
              <a:buFont typeface="+mj-lt"/>
              <a:buAutoNum type="arabicPeriod"/>
            </a:pPr>
            <a:r>
              <a:rPr lang="zh-TW" altLang="en-US" dirty="0" smtClean="0"/>
              <a:t>地方政府清潔隊：將資源垃圾與一般垃圾分開收集及運送，將變賣所得收益按比例回饋參與民眾及工作人員</a:t>
            </a:r>
            <a:endParaRPr lang="en-US" altLang="zh-TW" dirty="0" smtClean="0"/>
          </a:p>
          <a:p>
            <a:pPr marL="228600" indent="-228600">
              <a:buFont typeface="+mj-lt"/>
              <a:buAutoNum type="arabicPeriod"/>
            </a:pPr>
            <a:r>
              <a:rPr lang="zh-TW" altLang="en-US" dirty="0" smtClean="0"/>
              <a:t>回收商：鼓勵民間企業發展，向民眾、社區及清潔隊收購可回收物料</a:t>
            </a:r>
            <a:endParaRPr lang="en-US" altLang="zh-TW" dirty="0" smtClean="0"/>
          </a:p>
          <a:p>
            <a:pPr marL="228600" indent="-228600">
              <a:buFont typeface="+mj-lt"/>
              <a:buAutoNum type="arabicPeriod"/>
            </a:pPr>
            <a:r>
              <a:rPr lang="zh-TW" altLang="en-US" dirty="0" smtClean="0"/>
              <a:t>回收基金：運用獎助及補貼機制，推動資源回收、建立有效及規範回收制度</a:t>
            </a:r>
            <a:endParaRPr lang="en-US" altLang="zh-TW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資料來源：香港特別行政區環保署</a:t>
            </a:r>
            <a:r>
              <a:rPr lang="en-US" altLang="zh-TW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台灣行政院環境保護署</a:t>
            </a:r>
            <a:r>
              <a:rPr lang="en-US" altLang="zh-TW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台北市政府環境保護局</a:t>
            </a:r>
            <a:endParaRPr lang="en-US" b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8600" indent="-228600">
              <a:buFont typeface="+mj-lt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25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466498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及後</a:t>
            </a:r>
            <a:r>
              <a:rPr lang="en-US" altLang="zh-TW" dirty="0" smtClean="0"/>
              <a:t>﹕</a:t>
            </a:r>
          </a:p>
          <a:p>
            <a:endParaRPr lang="en-US" dirty="0" smtClean="0"/>
          </a:p>
          <a:p>
            <a:r>
              <a:rPr lang="en-US" altLang="zh-HK" dirty="0" err="1" smtClean="0"/>
              <a:t>台北市於</a:t>
            </a:r>
            <a:r>
              <a:rPr lang="en-US" altLang="zh-HK" dirty="0" smtClean="0"/>
              <a:t> 2000 </a:t>
            </a:r>
            <a:r>
              <a:rPr lang="en-US" altLang="zh-HK" dirty="0" err="1" smtClean="0"/>
              <a:t>年推行</a:t>
            </a:r>
            <a:r>
              <a:rPr lang="zh-TW" altLang="en-US" dirty="0" smtClean="0"/>
              <a:t>「</a:t>
            </a:r>
            <a:r>
              <a:rPr lang="en-US" altLang="zh-HK" dirty="0" err="1" smtClean="0"/>
              <a:t>垃圾費隨袋徵</a:t>
            </a:r>
            <a:r>
              <a:rPr lang="zh-TW" altLang="en-US" dirty="0" smtClean="0"/>
              <a:t>收計劃」，提供經濟誘因，鼓勵大眾透過從源頭減廢及促進回收來減少製造垃圾，此計劃有以下特點：</a:t>
            </a:r>
            <a:endParaRPr lang="en-US" altLang="zh-TW" dirty="0" smtClean="0"/>
          </a:p>
          <a:p>
            <a:endParaRPr lang="en-US" altLang="zh-TW" dirty="0" smtClean="0"/>
          </a:p>
          <a:p>
            <a:pPr marL="228600" indent="-228600">
              <a:buFont typeface="+mj-lt"/>
              <a:buAutoNum type="arabicPeriod"/>
            </a:pPr>
            <a:r>
              <a:rPr lang="zh-TW" altLang="en-US" dirty="0" smtClean="0"/>
              <a:t>來自住宅用戶及小商戶（每日棄置不超過</a:t>
            </a:r>
            <a:r>
              <a:rPr lang="en-US" altLang="zh-TW" dirty="0" smtClean="0"/>
              <a:t>30</a:t>
            </a:r>
            <a:r>
              <a:rPr lang="zh-TW" altLang="en-US" dirty="0" smtClean="0"/>
              <a:t>公斤廢物）的都市固體廢物，須以專用垃圾袋盛載，於定時定點，直接交給政府的廢物收集車隊人員</a:t>
            </a:r>
            <a:endParaRPr lang="en-US" altLang="zh-TW" dirty="0" smtClean="0"/>
          </a:p>
          <a:p>
            <a:pPr marL="228600" indent="-228600">
              <a:buFont typeface="+mj-lt"/>
              <a:buAutoNum type="arabicPeriod"/>
            </a:pPr>
            <a:r>
              <a:rPr lang="zh-TW" altLang="en-US" dirty="0" smtClean="0"/>
              <a:t>多層大廈的住宅用戶可用普通垃圾袋盛載廢物，然後聘請清潔工人把廢物放入大型專用垃圾袋，再由廢物收集商於定時定點收集</a:t>
            </a:r>
            <a:endParaRPr lang="en-US" altLang="zh-TW" dirty="0" smtClean="0"/>
          </a:p>
          <a:p>
            <a:pPr marL="228600" indent="-228600">
              <a:buFont typeface="+mj-lt"/>
              <a:buAutoNum type="arabicPeriod"/>
            </a:pPr>
            <a:r>
              <a:rPr lang="zh-TW" altLang="en-US" dirty="0" smtClean="0"/>
              <a:t>在實施都市固體廢物按量收費後，台北市每人每日的家居廢物產生量，已由</a:t>
            </a:r>
            <a:r>
              <a:rPr lang="en-US" altLang="zh-TW" dirty="0" smtClean="0"/>
              <a:t>1999</a:t>
            </a:r>
            <a:r>
              <a:rPr lang="zh-TW" altLang="en-US" dirty="0" smtClean="0"/>
              <a:t>年的</a:t>
            </a:r>
            <a:r>
              <a:rPr lang="en-US" altLang="zh-TW" dirty="0" smtClean="0"/>
              <a:t>1.10</a:t>
            </a:r>
            <a:r>
              <a:rPr lang="zh-TW" altLang="en-US" dirty="0" smtClean="0"/>
              <a:t>公斤，下降至</a:t>
            </a:r>
            <a:r>
              <a:rPr lang="en-US" altLang="zh-TW" dirty="0" smtClean="0"/>
              <a:t>2013</a:t>
            </a:r>
            <a:r>
              <a:rPr lang="zh-TW" altLang="en-US" dirty="0" smtClean="0"/>
              <a:t>年的</a:t>
            </a:r>
            <a:r>
              <a:rPr lang="en-US" altLang="zh-TW" dirty="0" smtClean="0"/>
              <a:t>0.85</a:t>
            </a:r>
            <a:r>
              <a:rPr lang="zh-TW" altLang="en-US" dirty="0" smtClean="0"/>
              <a:t>公斤 </a:t>
            </a:r>
            <a:r>
              <a:rPr lang="en-US" altLang="zh-TW" dirty="0" smtClean="0"/>
              <a:t>(</a:t>
            </a:r>
            <a:r>
              <a:rPr lang="zh-TW" altLang="en-US" dirty="0" smtClean="0"/>
              <a:t>減逾達</a:t>
            </a:r>
            <a:r>
              <a:rPr lang="en-US" altLang="zh-TW" dirty="0" smtClean="0"/>
              <a:t>22.7%)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資料來源：香港特別行政區環保署</a:t>
            </a:r>
            <a:r>
              <a:rPr lang="en-US" altLang="zh-TW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台灣行政院環境保護署</a:t>
            </a:r>
            <a:r>
              <a:rPr lang="en-US" altLang="zh-TW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台北市政府環境保護局</a:t>
            </a:r>
            <a:endParaRPr lang="en-US" b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8600" indent="-228600">
              <a:buFont typeface="+mj-lt"/>
              <a:buAutoNum type="arabicPeriod"/>
            </a:pPr>
            <a:endParaRPr lang="en-US" altLang="zh-TW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26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279461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dirty="0" smtClean="0"/>
              <a:t>除了「垃圾不落地」、「資源回收四合一」以及「垃圾</a:t>
            </a:r>
            <a:r>
              <a:rPr lang="en-US" altLang="zh-HK" dirty="0" err="1" smtClean="0"/>
              <a:t>費隨袋徵</a:t>
            </a:r>
            <a:r>
              <a:rPr lang="zh-TW" altLang="en-US" dirty="0" smtClean="0"/>
              <a:t>收計劃」外，台北市亦有下列計劃以推動回收：</a:t>
            </a:r>
            <a:endParaRPr lang="en-US" altLang="zh-TW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於</a:t>
            </a:r>
            <a:r>
              <a:rPr lang="en-US" altLang="zh-TW" dirty="0" smtClean="0"/>
              <a:t>2003</a:t>
            </a:r>
            <a:r>
              <a:rPr lang="zh-TW" altLang="en-US" dirty="0" smtClean="0"/>
              <a:t>年推動「廚餘回收再利用」，收集和利用家居廚餘。生廚餘可轉化為堆肥，熟廚餘可用作飼養家畜的飼料</a:t>
            </a:r>
            <a:endParaRPr lang="en-US" altLang="zh-TW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於</a:t>
            </a:r>
            <a:r>
              <a:rPr lang="en-US" altLang="zh-TW" dirty="0" smtClean="0"/>
              <a:t>2005</a:t>
            </a:r>
            <a:r>
              <a:rPr lang="zh-TW" altLang="en-US" dirty="0" smtClean="0"/>
              <a:t>年實施「垃圾強制分類」，市民須把垃圾分為三類，包括資源垃圾（如廢紙）、廚餘及一般垃圾（無法回收的物料）</a:t>
            </a:r>
            <a:endParaRPr lang="en-US" altLang="zh-TW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此外，台北市亦推動資源再利用，例如把垃圾焚化所剩下的底渣，再利用於瀝青混凝土等，以達至回收零掩埋的願景</a:t>
            </a:r>
            <a:endParaRPr lang="en-US" altLang="zh-TW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zh-TW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資料來源：香港特別行政區環保署</a:t>
            </a:r>
            <a:r>
              <a:rPr lang="en-US" altLang="zh-TW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台灣行政院環境保護署</a:t>
            </a:r>
            <a:r>
              <a:rPr lang="en-US" altLang="zh-TW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台北市政府環境保護局</a:t>
            </a:r>
            <a:endParaRPr lang="en-US" b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TW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27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835371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回收的定義</a:t>
            </a:r>
            <a:endParaRPr lang="en-US" altLang="zh-TW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err="1" smtClean="0"/>
              <a:t>廢物回收即收集本</a:t>
            </a:r>
            <a:r>
              <a:rPr lang="zh-TW" altLang="zh-TW" dirty="0" smtClean="0"/>
              <a:t>來</a:t>
            </a:r>
            <a:r>
              <a:rPr lang="en-US" altLang="zh-TW" dirty="0" err="1" smtClean="0"/>
              <a:t>要丟棄的固體廢物</a:t>
            </a:r>
            <a:r>
              <a:rPr lang="en-US" altLang="zh-TW" dirty="0" smtClean="0"/>
              <a:t>，</a:t>
            </a:r>
            <a:r>
              <a:rPr lang="zh-TW" altLang="en-US" dirty="0" smtClean="0"/>
              <a:t>從</a:t>
            </a:r>
            <a:r>
              <a:rPr lang="en-US" altLang="zh-TW" dirty="0" smtClean="0"/>
              <a:t>中</a:t>
            </a:r>
            <a:r>
              <a:rPr lang="zh-TW" altLang="en-US" dirty="0" smtClean="0"/>
              <a:t>抽取</a:t>
            </a:r>
            <a:r>
              <a:rPr lang="en-US" altLang="zh-TW" dirty="0" err="1" smtClean="0"/>
              <a:t>可再造</a:t>
            </a:r>
            <a:r>
              <a:rPr lang="zh-TW" altLang="en-US" dirty="0" smtClean="0"/>
              <a:t>或有用的</a:t>
            </a:r>
            <a:r>
              <a:rPr lang="en-US" altLang="zh-TW" dirty="0" err="1" smtClean="0"/>
              <a:t>原料</a:t>
            </a:r>
            <a:r>
              <a:rPr lang="zh-TW" altLang="en-US" dirty="0" smtClean="0"/>
              <a:t>，然後</a:t>
            </a:r>
            <a:r>
              <a:rPr lang="en-US" altLang="zh-TW" dirty="0" err="1" smtClean="0"/>
              <a:t>製成新產品</a:t>
            </a:r>
            <a:r>
              <a:rPr lang="zh-TW" altLang="en-US" dirty="0" smtClean="0"/>
              <a:t>，</a:t>
            </a:r>
            <a:r>
              <a:rPr lang="en-US" altLang="zh-TW" dirty="0" err="1" smtClean="0"/>
              <a:t>如回收廢紙製成再造紙品；或收集用過的</a:t>
            </a:r>
            <a:r>
              <a:rPr lang="zh-TW" altLang="en-US" dirty="0" smtClean="0"/>
              <a:t>物</a:t>
            </a:r>
            <a:r>
              <a:rPr lang="en-US" altLang="zh-TW" dirty="0" err="1" smtClean="0"/>
              <a:t>品，經清潔和處理後再使用</a:t>
            </a:r>
            <a:endParaRPr lang="en-US" altLang="zh-TW" dirty="0" smtClean="0"/>
          </a:p>
          <a:p>
            <a:r>
              <a:rPr lang="zh-TW" altLang="en-US" dirty="0" smtClean="0"/>
              <a:t>資料來源</a:t>
            </a:r>
            <a:r>
              <a:rPr lang="en-US" altLang="zh-TW" dirty="0" smtClean="0"/>
              <a:t>﹕</a:t>
            </a:r>
            <a:r>
              <a:rPr lang="zh-TW" altLang="en-US" dirty="0" smtClean="0"/>
              <a:t>環境運動委員會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本港常見有不少回收設施，並以不同顏色代表回收不同種類的可回收物料。例如圖中藍色回收桶，可以回收廢紙；黃色回收桶可回收金屬，啡色可回收塑膠物料。另外，近年亦新增了綠色的玻璃樽回收桶，可回收飲品玻璃樽，如玻璃酒樽或玻璃汽水樽等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4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3783046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6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1957881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8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859719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10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279915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11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279915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baseline="0" dirty="0" smtClean="0"/>
              <a:t>參考網頁：</a:t>
            </a:r>
            <a:r>
              <a:rPr lang="en-US" altLang="zh-TW" baseline="0" dirty="0" smtClean="0"/>
              <a:t>http://recycle.epa.gov.tw/Recycle/index2.aspx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12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445359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目的</a:t>
            </a:r>
            <a:r>
              <a:rPr lang="en-US" altLang="zh-TW" dirty="0" smtClean="0"/>
              <a:t>﹕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回收已</a:t>
            </a:r>
            <a:r>
              <a:rPr lang="zh-TW" altLang="en-US" dirty="0" smtClean="0"/>
              <a:t>作</a:t>
            </a:r>
            <a:r>
              <a:rPr lang="en-US" dirty="0" err="1" smtClean="0"/>
              <a:t>源頭分類</a:t>
            </a:r>
            <a:r>
              <a:rPr lang="zh-TW" altLang="en-US" dirty="0" smtClean="0"/>
              <a:t>，來自</a:t>
            </a:r>
            <a:r>
              <a:rPr lang="en-US" dirty="0" err="1" smtClean="0"/>
              <a:t>工商業</a:t>
            </a:r>
            <a:r>
              <a:rPr lang="en-US" altLang="zh-TW" dirty="0" err="1" smtClean="0"/>
              <a:t>的</a:t>
            </a:r>
            <a:r>
              <a:rPr lang="en-US" dirty="0" err="1" smtClean="0"/>
              <a:t>有機廢物</a:t>
            </a:r>
            <a:r>
              <a:rPr lang="zh-TW" altLang="en-US" dirty="0" smtClean="0"/>
              <a:t>（</a:t>
            </a:r>
            <a:r>
              <a:rPr lang="en-US" dirty="0" err="1" smtClean="0"/>
              <a:t>大部分為廚餘</a:t>
            </a:r>
            <a:r>
              <a:rPr lang="zh-TW" altLang="en-US" dirty="0" smtClean="0"/>
              <a:t>）</a:t>
            </a:r>
            <a:r>
              <a:rPr lang="en-US" dirty="0" smtClean="0"/>
              <a:t>，</a:t>
            </a:r>
            <a:r>
              <a:rPr lang="en-US" dirty="0" err="1" smtClean="0"/>
              <a:t>將它們轉化成有用的產品</a:t>
            </a:r>
            <a:r>
              <a:rPr lang="zh-TW" altLang="en-US" dirty="0" smtClean="0"/>
              <a:t>（如堆肥）</a:t>
            </a:r>
            <a:r>
              <a:rPr lang="en-US" dirty="0" smtClean="0"/>
              <a:t>，</a:t>
            </a:r>
            <a:r>
              <a:rPr lang="en-US" dirty="0" err="1" smtClean="0"/>
              <a:t>從而減少</a:t>
            </a:r>
            <a:r>
              <a:rPr lang="en-US" altLang="zh-TW" dirty="0" err="1" smtClean="0"/>
              <a:t>廢物</a:t>
            </a:r>
            <a:r>
              <a:rPr lang="en-US" dirty="0" err="1" smtClean="0"/>
              <a:t>堆填的需求</a:t>
            </a:r>
            <a:r>
              <a:rPr lang="zh-TW" altLang="en-US" dirty="0" smtClean="0"/>
              <a:t>和溫室氣體排放</a:t>
            </a:r>
            <a:endParaRPr lang="en-US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19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2599266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計劃和效益</a:t>
            </a:r>
            <a:r>
              <a:rPr lang="en-US" altLang="zh-TW" dirty="0" smtClean="0"/>
              <a:t>﹕</a:t>
            </a:r>
          </a:p>
          <a:p>
            <a:endParaRPr lang="en-US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政府將於北大嶼山小蠔灣興建第一期有機資源回收中心，每天處理量為</a:t>
            </a:r>
            <a:r>
              <a:rPr lang="en-US" altLang="zh-TW" dirty="0" smtClean="0"/>
              <a:t>200</a:t>
            </a:r>
            <a:r>
              <a:rPr lang="zh-TW" altLang="en-US" dirty="0" smtClean="0"/>
              <a:t>公噸</a:t>
            </a:r>
            <a:endParaRPr lang="en-US" altLang="zh-TW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TW" altLang="en-US" dirty="0" smtClean="0"/>
              <a:t>估計第一期設施每年可生產</a:t>
            </a:r>
            <a:r>
              <a:rPr lang="en-US" altLang="zh-TW" dirty="0" smtClean="0"/>
              <a:t>1,400</a:t>
            </a:r>
            <a:r>
              <a:rPr lang="zh-TW" altLang="en-US" dirty="0" smtClean="0"/>
              <a:t>萬度電力，並輸出到電網，供</a:t>
            </a:r>
            <a:r>
              <a:rPr lang="en-US" altLang="zh-TW" dirty="0" smtClean="0"/>
              <a:t>3,000</a:t>
            </a:r>
            <a:r>
              <a:rPr lang="zh-TW" altLang="en-US" dirty="0" smtClean="0"/>
              <a:t>戶家庭使用</a:t>
            </a:r>
            <a:endParaRPr lang="en-US" altLang="zh-TW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長遠發展</a:t>
            </a:r>
            <a:r>
              <a:rPr lang="en-US" altLang="zh-TW" dirty="0" smtClean="0"/>
              <a:t>﹕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政府計劃建立一個約有五至六間有機資源回收中心的網絡，每天處理量達</a:t>
            </a:r>
            <a:r>
              <a:rPr lang="en-US" altLang="zh-TW" dirty="0" smtClean="0"/>
              <a:t>1,300</a:t>
            </a:r>
            <a:r>
              <a:rPr lang="zh-TW" altLang="en-US" dirty="0" smtClean="0"/>
              <a:t>至</a:t>
            </a:r>
            <a:r>
              <a:rPr lang="en-US" altLang="zh-TW" dirty="0" smtClean="0"/>
              <a:t>1,500</a:t>
            </a:r>
            <a:r>
              <a:rPr lang="zh-TW" altLang="en-US" dirty="0" smtClean="0"/>
              <a:t>公噸，以減少廚餘。政府正計劃在沙嶺設立第二期有機資源回收中心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3879-1CBD-4557-A99D-DFC31D0D4AE5}" type="slidenum">
              <a:rPr lang="zh-HK" altLang="en-US" smtClean="0"/>
              <a:pPr/>
              <a:t>20</a:t>
            </a:fld>
            <a:endParaRPr lang="zh-HK" altLang="en-US"/>
          </a:p>
        </p:txBody>
      </p:sp>
    </p:spTree>
    <p:extLst>
      <p:ext uri="{BB962C8B-B14F-4D97-AF65-F5344CB8AC3E}">
        <p14:creationId xmlns="" xmlns:p14="http://schemas.microsoft.com/office/powerpoint/2010/main" val="945656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8032" y="620688"/>
            <a:ext cx="7772400" cy="1470025"/>
          </a:xfrm>
        </p:spPr>
        <p:txBody>
          <a:bodyPr/>
          <a:lstStyle>
            <a:lvl1pPr>
              <a:defRPr b="1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>
              <a:alpha val="89804"/>
            </a:srgbClr>
          </a:solidFill>
          <a:ln w="762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</a:lstStyle>
          <a:p>
            <a:fld id="{954B719A-10EE-4279-B12A-04930BA525A4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</a:lstStyle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EB6D6-2157-4BA3-A5F1-EF4CF6EABBC7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E8DDE-9720-4247-8C98-2FBAC4B35AF4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FE3BE-0138-4291-A31B-5B3F7553FD10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/>
              <a:t>第二課 廢物回收的技術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CF2D7-1752-473D-9F70-1D881D67AC98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C2F1-7F6F-4245-B9AD-F53A28FA2EB6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6BAD-2253-445A-99F3-9306D32D2607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00FE-BDB5-4EE3-AE34-24694B653AC4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B6DC-2E5D-4553-8680-E86FEB38BAC6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0344E-425C-480B-97F5-CF47EFFF0B95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025BC-8E43-4D20-86C3-1DC28728DEA0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FFFF">
              <a:alpha val="85098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F8CCB-1BFB-4067-B5D5-36432E330BEF}" type="datetime1">
              <a:rPr lang="zh-TW" altLang="en-US" smtClean="0"/>
              <a:pPr/>
              <a:t>2015/11/6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第二課 廢物回收的技術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D54E8-16D4-4264-89CB-F0588283981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00B050"/>
          </a:solidFill>
          <a:latin typeface="微軟正黑體" pitchFamily="34" charset="-120"/>
          <a:ea typeface="微軟正黑體" pitchFamily="34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微軟正黑體" pitchFamily="34" charset="-120"/>
          <a:ea typeface="微軟正黑體" pitchFamily="34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微軟正黑體" pitchFamily="34" charset="-120"/>
          <a:ea typeface="微軟正黑體" pitchFamily="34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50000"/>
            </a:schemeClr>
          </a:solidFill>
          <a:latin typeface="微軟正黑體" pitchFamily="34" charset="-120"/>
          <a:ea typeface="微軟正黑體" pitchFamily="34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微軟正黑體" pitchFamily="34" charset="-120"/>
          <a:ea typeface="微軟正黑體" pitchFamily="34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微軟正黑體" pitchFamily="34" charset="-120"/>
          <a:ea typeface="微軟正黑體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copark.com.hk/tc/tenant-video.aspx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gs9ft8ddmk" TargetMode="External"/><Relationship Id="rId2" Type="http://schemas.openxmlformats.org/officeDocument/2006/relationships/hyperlink" Target="https://www.wastereduction.gov.hk/chi/materials/household/SSW_invaluable_Chi_wa.wmv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Jfp0K4dZni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第二課</a:t>
            </a: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ja-JP" altLang="zh-TW" sz="3600" dirty="0" smtClean="0"/>
              <a:t>廢物回收的技術</a:t>
            </a:r>
            <a:endParaRPr lang="zh-TW" altLang="en-US" sz="3600" dirty="0"/>
          </a:p>
        </p:txBody>
      </p:sp>
      <p:sp>
        <p:nvSpPr>
          <p:cNvPr id="3" name="副標題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  <a:p>
            <a:r>
              <a:rPr lang="zh-TW" altLang="en-US" dirty="0" smtClean="0"/>
              <a:t>「咪嘥嘢校園」</a:t>
            </a:r>
            <a:endParaRPr lang="en-US" altLang="zh-TW" dirty="0" smtClean="0"/>
          </a:p>
          <a:p>
            <a:r>
              <a:rPr lang="zh-TW" altLang="en-US" dirty="0" smtClean="0"/>
              <a:t>小學</a:t>
            </a:r>
            <a:r>
              <a:rPr lang="zh-TW" altLang="en-US" smtClean="0"/>
              <a:t>及初中課程</a:t>
            </a:r>
            <a:endParaRPr lang="en-US" altLang="zh-TW" dirty="0" smtClean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</a:t>
            </a:fld>
            <a:endParaRPr lang="zh-TW" altLang="en-US" dirty="0"/>
          </a:p>
        </p:txBody>
      </p:sp>
      <p:pic>
        <p:nvPicPr>
          <p:cNvPr id="4" name="Picture 3" descr="photo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5237" y="980728"/>
            <a:ext cx="5855195" cy="3424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內容版面配置區 1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zh-HK" altLang="en-US" dirty="0" smtClean="0"/>
          </a:p>
        </p:txBody>
      </p:sp>
      <p:graphicFrame>
        <p:nvGraphicFramePr>
          <p:cNvPr id="15" name="內容版面配置區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228240142"/>
              </p:ext>
            </p:extLst>
          </p:nvPr>
        </p:nvGraphicFramePr>
        <p:xfrm>
          <a:off x="539552" y="1772816"/>
          <a:ext cx="813690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一般</a:t>
            </a:r>
            <a:r>
              <a:rPr lang="ja-JP" altLang="en-US" dirty="0" smtClean="0"/>
              <a:t>回收物處理</a:t>
            </a:r>
            <a:r>
              <a:rPr lang="zh-TW" altLang="en-US" dirty="0" smtClean="0"/>
              <a:t>過程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308304" y="5805264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圖片來源：環保署</a:t>
            </a:r>
            <a:endParaRPr lang="en-US" sz="1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2699792" y="6356350"/>
            <a:ext cx="3744416" cy="365125"/>
          </a:xfrm>
        </p:spPr>
        <p:txBody>
          <a:bodyPr/>
          <a:lstStyle/>
          <a:p>
            <a:r>
              <a:rPr lang="zh-TW" altLang="en-US" dirty="0" smtClean="0"/>
              <a:t>第二課 廢物回收的技術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內容版面配置區 1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TW" altLang="en-US" sz="2800" dirty="0" smtClean="0"/>
              <a:t>再造物料收集商或回收商可舉辦回收計劃，收取回收物</a:t>
            </a:r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r>
              <a:rPr lang="zh-TW" altLang="en-US" sz="2800" dirty="0" smtClean="0"/>
              <a:t>廢物生產者亦可以把再造物料，交給檢取廢物者、再造物料收集商或回收商</a:t>
            </a:r>
            <a:endParaRPr lang="zh-HK" altLang="en-US" sz="2800" dirty="0" smtClean="0"/>
          </a:p>
        </p:txBody>
      </p:sp>
      <p:graphicFrame>
        <p:nvGraphicFramePr>
          <p:cNvPr id="15" name="內容版面配置區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10730168"/>
              </p:ext>
            </p:extLst>
          </p:nvPr>
        </p:nvGraphicFramePr>
        <p:xfrm>
          <a:off x="457200" y="1268760"/>
          <a:ext cx="822960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一般</a:t>
            </a:r>
            <a:r>
              <a:rPr lang="ja-JP" altLang="en-US" dirty="0" smtClean="0"/>
              <a:t>回收物處理</a:t>
            </a:r>
            <a:r>
              <a:rPr lang="zh-TW" altLang="en-US" dirty="0" smtClean="0"/>
              <a:t>過程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11</a:t>
            </a:fld>
            <a:endParaRPr lang="zh-TW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308304" y="5805264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圖片來源：環保署</a:t>
            </a:r>
            <a:endParaRPr lang="en-US" sz="1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2699792" y="6356350"/>
            <a:ext cx="3744416" cy="365125"/>
          </a:xfrm>
        </p:spPr>
        <p:txBody>
          <a:bodyPr/>
          <a:lstStyle/>
          <a:p>
            <a:r>
              <a:rPr lang="zh-TW" altLang="en-US" dirty="0" smtClean="0"/>
              <a:t>第二課 廢物回收的技術</a:t>
            </a:r>
          </a:p>
        </p:txBody>
      </p:sp>
      <p:sp>
        <p:nvSpPr>
          <p:cNvPr id="16" name="弧形箭號 (下彎) 15"/>
          <p:cNvSpPr/>
          <p:nvPr/>
        </p:nvSpPr>
        <p:spPr>
          <a:xfrm>
            <a:off x="2699792" y="2276872"/>
            <a:ext cx="3744416" cy="576064"/>
          </a:xfrm>
          <a:prstGeom prst="curved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17" name="弧形箭號 (上彎) 16"/>
          <p:cNvSpPr/>
          <p:nvPr/>
        </p:nvSpPr>
        <p:spPr>
          <a:xfrm>
            <a:off x="1190702" y="4221088"/>
            <a:ext cx="3525314" cy="648072"/>
          </a:xfrm>
          <a:prstGeom prst="curvedUp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18" name="弧形箭號 (上彎) 17"/>
          <p:cNvSpPr/>
          <p:nvPr/>
        </p:nvSpPr>
        <p:spPr>
          <a:xfrm>
            <a:off x="899592" y="4221088"/>
            <a:ext cx="5544616" cy="864096"/>
          </a:xfrm>
          <a:prstGeom prst="curvedUp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廢</a:t>
            </a:r>
            <a:r>
              <a:rPr lang="ja-JP" altLang="en-US" dirty="0" smtClean="0"/>
              <a:t>紙</a:t>
            </a:r>
            <a:r>
              <a:rPr lang="zh-TW" altLang="en-US" dirty="0" smtClean="0"/>
              <a:t>循環再造過程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12</a:t>
            </a:fld>
            <a:endParaRPr lang="zh-TW" altLang="en-US"/>
          </a:p>
        </p:txBody>
      </p:sp>
      <p:graphicFrame>
        <p:nvGraphicFramePr>
          <p:cNvPr id="11" name="內容版面配置區 1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66797223"/>
              </p:ext>
            </p:extLst>
          </p:nvPr>
        </p:nvGraphicFramePr>
        <p:xfrm>
          <a:off x="539552" y="1752601"/>
          <a:ext cx="8066856" cy="4340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5"/>
          <p:cNvSpPr txBox="1"/>
          <p:nvPr/>
        </p:nvSpPr>
        <p:spPr>
          <a:xfrm>
            <a:off x="400204" y="5805264"/>
            <a:ext cx="3091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資料來源：台灣行政院環境保護署</a:t>
            </a:r>
            <a:endParaRPr lang="en-US" sz="12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新細明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廢</a:t>
            </a:r>
            <a:r>
              <a:rPr lang="ja-JP" altLang="en-US" dirty="0" smtClean="0"/>
              <a:t>塑膠</a:t>
            </a:r>
            <a:r>
              <a:rPr lang="zh-TW" altLang="en-US" dirty="0" smtClean="0"/>
              <a:t>循環再造過程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/>
              <a:t>第二課 廢物回收的技術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13</a:t>
            </a:fld>
            <a:endParaRPr lang="zh-TW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516787" cy="511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400204" y="6021288"/>
            <a:ext cx="3091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資料來源：環保園</a:t>
            </a:r>
            <a:endParaRPr lang="en-US" sz="12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新細明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廢金屬</a:t>
            </a:r>
            <a:r>
              <a:rPr lang="zh-TW" altLang="en-US" dirty="0" smtClean="0"/>
              <a:t>循環再造過程</a:t>
            </a:r>
            <a:endParaRPr lang="en-US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14</a:t>
            </a:fld>
            <a:endParaRPr lang="zh-TW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413"/>
            <a:ext cx="8478837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5"/>
          <p:cNvSpPr txBox="1"/>
          <p:nvPr/>
        </p:nvSpPr>
        <p:spPr>
          <a:xfrm>
            <a:off x="400204" y="6021288"/>
            <a:ext cx="3091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資料來源：環保園</a:t>
            </a:r>
            <a:endParaRPr lang="en-US" sz="12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新細明體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28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廢電器及電子產品循環再造過程</a:t>
            </a:r>
            <a:endParaRPr lang="en-US" dirty="0"/>
          </a:p>
        </p:txBody>
      </p:sp>
      <p:sp>
        <p:nvSpPr>
          <p:cNvPr id="8" name="TextBox 5"/>
          <p:cNvSpPr txBox="1"/>
          <p:nvPr/>
        </p:nvSpPr>
        <p:spPr>
          <a:xfrm>
            <a:off x="7164288" y="5800356"/>
            <a:ext cx="1545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資料來源：環保園</a:t>
            </a:r>
            <a:endParaRPr lang="en-US" sz="12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新細明體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133326" cy="485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280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廢木材循環再造過程</a:t>
            </a:r>
            <a:endParaRPr lang="en-US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16</a:t>
            </a:fld>
            <a:endParaRPr lang="zh-TW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424936" cy="501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5"/>
          <p:cNvSpPr txBox="1"/>
          <p:nvPr/>
        </p:nvSpPr>
        <p:spPr>
          <a:xfrm>
            <a:off x="328196" y="6021288"/>
            <a:ext cx="3091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資料來源：環保園</a:t>
            </a:r>
            <a:endParaRPr lang="en-US" sz="12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新細明體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549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廢食油循環再造過程</a:t>
            </a:r>
            <a:endParaRPr lang="en-US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17</a:t>
            </a:fld>
            <a:endParaRPr lang="zh-TW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30" y="1340768"/>
            <a:ext cx="8439934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5"/>
          <p:cNvSpPr txBox="1"/>
          <p:nvPr/>
        </p:nvSpPr>
        <p:spPr>
          <a:xfrm>
            <a:off x="395536" y="5949280"/>
            <a:ext cx="3091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資料來源：環保園</a:t>
            </a:r>
            <a:endParaRPr lang="en-US" sz="1200" b="1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新細明體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97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回收物料循環再造過程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有關廢塑膠、廢電器及電子產品、廢食油及廢木材回收的短片，可瀏覽環保園網頁：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sz="2400" dirty="0"/>
              <a:t> </a:t>
            </a:r>
            <a:r>
              <a:rPr lang="zh-TW" altLang="en-US" sz="2400" dirty="0" smtClean="0"/>
              <a:t>    </a:t>
            </a:r>
            <a:r>
              <a:rPr lang="en-US" altLang="zh-TW" sz="1600" dirty="0" smtClean="0">
                <a:hlinkClick r:id="rId2"/>
              </a:rPr>
              <a:t>http</a:t>
            </a:r>
            <a:r>
              <a:rPr lang="en-US" altLang="zh-TW" sz="1600" dirty="0">
                <a:hlinkClick r:id="rId2"/>
              </a:rPr>
              <a:t>://</a:t>
            </a:r>
            <a:r>
              <a:rPr lang="en-US" altLang="zh-TW" sz="1600" dirty="0" smtClean="0">
                <a:hlinkClick r:id="rId2"/>
              </a:rPr>
              <a:t>www.ecopark.com.hk/tc/tenant-video.aspx</a:t>
            </a:r>
            <a:endParaRPr lang="en-US" altLang="zh-TW" sz="16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廚餘循環再造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ja-JP" altLang="en-US" dirty="0" smtClean="0"/>
              <a:t>有機資源回收中心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內容版面配置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19</a:t>
            </a:fld>
            <a:endParaRPr lang="zh-TW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467544" y="5805264"/>
            <a:ext cx="3949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</a:rPr>
              <a:t>圖片來源：環保署－有機資源回收中心第一期</a:t>
            </a:r>
            <a:endParaRPr lang="en-US" sz="1200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" name="Content Placeholder 4" descr="photo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0240" y="1628800"/>
            <a:ext cx="7141573" cy="4176464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7528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71600"/>
          </a:xfrm>
        </p:spPr>
        <p:txBody>
          <a:bodyPr/>
          <a:lstStyle/>
          <a:p>
            <a:r>
              <a:rPr lang="zh-HK" altLang="en-US" dirty="0"/>
              <a:t>目錄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/>
              <a:t>第二課 廢物回收的技術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</a:t>
            </a:fld>
            <a:endParaRPr lang="zh-TW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24712187"/>
              </p:ext>
            </p:extLst>
          </p:nvPr>
        </p:nvGraphicFramePr>
        <p:xfrm>
          <a:off x="359024" y="883496"/>
          <a:ext cx="8533456" cy="5641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7165304"/>
              </a:tblGrid>
              <a:tr h="436673"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2400" u="sng" dirty="0" smtClean="0"/>
                        <a:t>頁數</a:t>
                      </a:r>
                      <a:endParaRPr lang="en-US" altLang="zh-HK" sz="2400" u="sng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2400" u="sng" dirty="0" smtClean="0"/>
                        <a:t>內容</a:t>
                      </a:r>
                      <a:endParaRPr lang="zh-HK" altLang="en-US" sz="2400" u="sng" dirty="0"/>
                    </a:p>
                  </a:txBody>
                  <a:tcPr/>
                </a:tc>
              </a:tr>
              <a:tr h="436673">
                <a:tc>
                  <a:txBody>
                    <a:bodyPr/>
                    <a:lstStyle/>
                    <a:p>
                      <a:r>
                        <a:rPr lang="en-US" altLang="zh-HK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2" action="ppaction://hlinksldjump"/>
                        </a:rPr>
                        <a:t>3</a:t>
                      </a:r>
                      <a:endParaRPr lang="zh-HK" altLang="en-US" sz="24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zh-TW" altLang="en-US" sz="3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163CA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簡介 </a:t>
                      </a:r>
                    </a:p>
                  </a:txBody>
                  <a:tcPr/>
                </a:tc>
              </a:tr>
              <a:tr h="899546">
                <a:tc>
                  <a:txBody>
                    <a:bodyPr/>
                    <a:lstStyle/>
                    <a:p>
                      <a:r>
                        <a:rPr lang="en-US" altLang="zh-HK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3" action="ppaction://hlinksldjump"/>
                        </a:rPr>
                        <a:t>4</a:t>
                      </a:r>
                      <a:r>
                        <a:rPr lang="en-US" altLang="zh-HK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– 9</a:t>
                      </a:r>
                      <a:endParaRPr lang="zh-HK" altLang="en-US" sz="24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zh-TW" altLang="en-US" sz="2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163CA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廢物回收 </a:t>
                      </a:r>
                      <a:endParaRPr kumimoji="0" lang="en-US" altLang="zh-TW" sz="2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163CA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–"/>
                        <a:tabLst/>
                        <a:defRPr/>
                      </a:pPr>
                      <a:r>
                        <a:rPr kumimoji="0" lang="zh-TW" alt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BC5B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源頭分類及乾淨回收</a:t>
                      </a:r>
                      <a:endParaRPr kumimoji="0" lang="en-US" altLang="zh-TW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BC5B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/>
                </a:tc>
              </a:tr>
              <a:tr h="1248884">
                <a:tc>
                  <a:txBody>
                    <a:bodyPr/>
                    <a:lstStyle/>
                    <a:p>
                      <a:r>
                        <a:rPr lang="en-US" altLang="zh-HK" sz="2400" dirty="0" smtClean="0">
                          <a:solidFill>
                            <a:srgbClr val="FF0000"/>
                          </a:solidFill>
                          <a:hlinkClick r:id="rId4" action="ppaction://hlinksldjump"/>
                        </a:rPr>
                        <a:t>10</a:t>
                      </a:r>
                      <a:r>
                        <a:rPr lang="en-US" altLang="zh-HK" sz="24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zh-HK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18</a:t>
                      </a:r>
                      <a:endParaRPr lang="zh-HK" altLang="en-US" sz="2400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zh-TW" altLang="en-US" sz="2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163CA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各種回收物料循環再造過程 </a:t>
                      </a:r>
                      <a:endParaRPr kumimoji="0" lang="en-US" altLang="zh-TW" sz="2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163CA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–"/>
                        <a:tabLst/>
                        <a:defRPr/>
                      </a:pPr>
                      <a:r>
                        <a:rPr kumimoji="0" lang="zh-TW" alt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BC5B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廢紙、廢塑膠、廢金屬、廢電器及電子產品、廢木材及廢食油</a:t>
                      </a:r>
                      <a:endParaRPr kumimoji="0" lang="en-US" altLang="zh-TW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BC5B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/>
                </a:tc>
              </a:tr>
              <a:tr h="899546">
                <a:tc>
                  <a:txBody>
                    <a:bodyPr/>
                    <a:lstStyle/>
                    <a:p>
                      <a:r>
                        <a:rPr lang="en-US" altLang="zh-HK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5" action="ppaction://hlinksldjump"/>
                        </a:rPr>
                        <a:t>19</a:t>
                      </a:r>
                      <a:r>
                        <a:rPr lang="en-US" altLang="zh-HK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altLang="zh-HK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– 22</a:t>
                      </a:r>
                      <a:endParaRPr lang="zh-HK" altLang="en-US" sz="24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zh-TW" altLang="en-US" sz="2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163CA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廚餘循環再造</a:t>
                      </a:r>
                      <a:endParaRPr kumimoji="0" lang="en-US" altLang="zh-TW" sz="2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–"/>
                        <a:tabLst/>
                        <a:defRPr/>
                      </a:pPr>
                      <a:r>
                        <a:rPr kumimoji="0" lang="zh-TW" alt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BC5B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有機資源回收中心 </a:t>
                      </a:r>
                      <a:endParaRPr kumimoji="0" lang="en-US" altLang="zh-TW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BC5B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–"/>
                        <a:tabLst/>
                        <a:defRPr/>
                      </a:pPr>
                      <a:r>
                        <a:rPr kumimoji="0" lang="zh-TW" alt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BC5B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廚餘循環再造過程</a:t>
                      </a:r>
                      <a:r>
                        <a:rPr kumimoji="0" lang="en-US" altLang="zh-TW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BC5B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:</a:t>
                      </a:r>
                      <a:r>
                        <a:rPr kumimoji="0" lang="zh-TW" alt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BC5B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厭氧分解及堆肥 </a:t>
                      </a:r>
                    </a:p>
                  </a:txBody>
                  <a:tcPr/>
                </a:tc>
              </a:tr>
              <a:tr h="480340">
                <a:tc>
                  <a:txBody>
                    <a:bodyPr/>
                    <a:lstStyle/>
                    <a:p>
                      <a:r>
                        <a:rPr lang="en-US" altLang="zh-HK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6" action="ppaction://hlinksldjump"/>
                        </a:rPr>
                        <a:t>23</a:t>
                      </a:r>
                      <a:r>
                        <a:rPr lang="en-US" altLang="zh-HK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– 27</a:t>
                      </a:r>
                      <a:endParaRPr lang="zh-HK" altLang="en-US" sz="24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zh-TW" altLang="en-US" sz="2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163CA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海外案例：台灣回收經驗</a:t>
                      </a:r>
                      <a:endParaRPr kumimoji="0" lang="en-US" altLang="zh-TW" sz="2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163CA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/>
                </a:tc>
              </a:tr>
              <a:tr h="480340">
                <a:tc>
                  <a:txBody>
                    <a:bodyPr/>
                    <a:lstStyle/>
                    <a:p>
                      <a:r>
                        <a:rPr lang="en-US" altLang="zh-HK" sz="2400" kern="1200" noProof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7" action="ppaction://hlinksldjump"/>
                        </a:rPr>
                        <a:t>28</a:t>
                      </a:r>
                      <a:endParaRPr lang="zh-HK" altLang="en-US" sz="2400" kern="1200" noProof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zh-TW" altLang="en-US" sz="2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163CA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總結</a:t>
                      </a:r>
                      <a:endParaRPr kumimoji="0" lang="en-US" altLang="zh-TW" sz="2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163CA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3130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位置圖：</a:t>
            </a:r>
            <a:endParaRPr lang="zh-TW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廚餘循環再造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ja-JP" altLang="en-US" dirty="0" smtClean="0"/>
              <a:t>有機資源回收中心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6" name="Rectangle 5"/>
          <p:cNvSpPr/>
          <p:nvPr/>
        </p:nvSpPr>
        <p:spPr>
          <a:xfrm>
            <a:off x="395536" y="5877272"/>
            <a:ext cx="3949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latin typeface="微軟正黑體" pitchFamily="34" charset="-120"/>
                <a:ea typeface="微軟正黑體" pitchFamily="34" charset="-120"/>
              </a:rPr>
              <a:t>圖片來源：環保署</a:t>
            </a:r>
            <a:endParaRPr lang="en-US" sz="1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/>
          </a:p>
        </p:txBody>
      </p:sp>
      <p:pic>
        <p:nvPicPr>
          <p:cNvPr id="10" name="內容版面配置區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04864"/>
            <a:ext cx="4833062" cy="36004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3395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廚餘循環再造過程－</a:t>
            </a:r>
            <a:r>
              <a:rPr lang="zh-TW" altLang="zh-TW" dirty="0" smtClean="0"/>
              <a:t>厭</a:t>
            </a:r>
            <a:r>
              <a:rPr lang="zh-TW" altLang="en-US" dirty="0" smtClean="0"/>
              <a:t>氧分解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2" name="Content Placeholder 9" descr="Screen Shot 2014-10-28 at 7.01.09 P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9907" y="1600200"/>
            <a:ext cx="4824185" cy="4525963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67544" y="5805264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圖片來源：環保署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廚餘循環再造過程－堆肥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1" name="Content Placeholder 4" descr="Screen Shot 2014-10-28 at 7.05.25 P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9180" y="1600200"/>
            <a:ext cx="4865640" cy="4525963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67544" y="5805264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圖片來源：環保署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海外案例：台灣回收經驗（</a:t>
            </a:r>
            <a:r>
              <a:rPr lang="en-US" altLang="zh-TW" dirty="0" smtClean="0"/>
              <a:t>1</a:t>
            </a:r>
            <a:r>
              <a:rPr lang="zh-TW" altLang="en-US" dirty="0" smtClean="0"/>
              <a:t>）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TW" altLang="en-US" sz="2800" dirty="0" smtClean="0"/>
              <a:t>台北市於</a:t>
            </a:r>
            <a:r>
              <a:rPr lang="en-US" altLang="zh-TW" sz="2800" dirty="0" smtClean="0"/>
              <a:t>1997</a:t>
            </a:r>
            <a:r>
              <a:rPr lang="zh-TW" altLang="en-US" sz="2800" dirty="0" smtClean="0"/>
              <a:t>年開始實行「垃圾不落地」及「資源回收四合一」計劃，以建立完整的回收網絡，確保垃圾得以回收再利用或妥善處理</a:t>
            </a:r>
            <a:endParaRPr lang="en-US" altLang="zh-TW" sz="2800" dirty="0" smtClean="0"/>
          </a:p>
          <a:p>
            <a:r>
              <a:rPr lang="zh-TW" altLang="en-US" sz="2800" dirty="0" smtClean="0"/>
              <a:t>根據「垃圾不落地」政策，廢物不得在無人看管的情況下棄置在傳統垃圾收集站。市民須在家中先把垃圾分類，分為一般垃圾及資源垃圾（可回收物料）。</a:t>
            </a:r>
            <a:r>
              <a:rPr lang="zh-TW" altLang="en-US" sz="2800" dirty="0"/>
              <a:t>再於定時定點，</a:t>
            </a:r>
            <a:r>
              <a:rPr lang="zh-TW" altLang="en-US" sz="2800" dirty="0" smtClean="0"/>
              <a:t>把一般垃圾及資源垃圾交給指定人員</a:t>
            </a:r>
            <a:endParaRPr lang="en-US" sz="2800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23</a:t>
            </a:fld>
            <a:endParaRPr lang="zh-TW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5805264"/>
            <a:ext cx="60548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資料來源：香港特別行政區環保署</a:t>
            </a:r>
            <a:r>
              <a:rPr lang="en-US" altLang="zh-TW" sz="1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台灣行政院環境保護署</a:t>
            </a:r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/</a:t>
            </a:r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/>
              </a:rPr>
              <a:t>台北市政府環境保護局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n-cs"/>
              </a:rPr>
              <a:t>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n-cs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海外案例：台灣回收經驗（</a:t>
            </a:r>
            <a:r>
              <a:rPr lang="en-US" altLang="zh-TW" dirty="0" smtClean="0"/>
              <a:t>1</a:t>
            </a:r>
            <a:r>
              <a:rPr lang="zh-TW" altLang="en-US" dirty="0" smtClean="0"/>
              <a:t>）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24</a:t>
            </a:fld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台灣回收經驗</a:t>
            </a:r>
            <a:r>
              <a:rPr lang="en-US" altLang="zh-TW" dirty="0" smtClean="0"/>
              <a:t>﹕</a:t>
            </a:r>
            <a:r>
              <a:rPr lang="zh-TW" altLang="en-US" dirty="0" smtClean="0"/>
              <a:t>「資源回收四合一」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07573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海外案例：台灣回收經驗（</a:t>
            </a:r>
            <a:r>
              <a:rPr lang="en-US" altLang="zh-TW" dirty="0" smtClean="0"/>
              <a:t>2</a:t>
            </a:r>
            <a:r>
              <a:rPr lang="zh-TW" altLang="en-US" dirty="0" smtClean="0"/>
              <a:t>）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26</a:t>
            </a:fld>
            <a:endParaRPr lang="zh-TW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95536" y="1844824"/>
          <a:ext cx="8496944" cy="3816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3496"/>
                <a:gridCol w="7143448"/>
              </a:tblGrid>
              <a:tr h="1366068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/>
                        <a:t>垃圾費隨袋徵收計劃</a:t>
                      </a:r>
                      <a:endParaRPr lang="zh-TW" altLang="en-US" sz="3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1225178">
                <a:tc>
                  <a:txBody>
                    <a:bodyPr/>
                    <a:lstStyle/>
                    <a:p>
                      <a:r>
                        <a:rPr lang="zh-TW" altLang="en-US" sz="3600" dirty="0" smtClean="0"/>
                        <a:t>對象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 smtClean="0"/>
                        <a:t>住宅和小商戶；多層大廈住宅用戶</a:t>
                      </a:r>
                      <a:endParaRPr lang="zh-TW" altLang="en-US" sz="3600" dirty="0"/>
                    </a:p>
                  </a:txBody>
                  <a:tcPr anchor="ctr"/>
                </a:tc>
              </a:tr>
              <a:tr h="1225178">
                <a:tc>
                  <a:txBody>
                    <a:bodyPr/>
                    <a:lstStyle/>
                    <a:p>
                      <a:r>
                        <a:rPr lang="zh-TW" altLang="en-US" sz="3600" dirty="0" smtClean="0"/>
                        <a:t>成效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 smtClean="0"/>
                        <a:t>每人家居廢物產生下跌逾</a:t>
                      </a:r>
                      <a:r>
                        <a:rPr lang="en-US" altLang="zh-TW" sz="3600" dirty="0" smtClean="0"/>
                        <a:t>20%</a:t>
                      </a:r>
                      <a:endParaRPr lang="zh-TW" altLang="en-US" sz="36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海外案例：台灣回收經驗（</a:t>
            </a:r>
            <a:r>
              <a:rPr lang="en-US" altLang="zh-TW" dirty="0" smtClean="0"/>
              <a:t>3</a:t>
            </a:r>
            <a:r>
              <a:rPr lang="zh-TW" altLang="en-US" dirty="0" smtClean="0"/>
              <a:t>）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17576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總結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廢物源頭分類回收，有助減少需棄置的廢物量，從而延長堆填區的壽命</a:t>
            </a:r>
            <a:endParaRPr lang="en-US" altLang="zh-TW" dirty="0" smtClean="0"/>
          </a:p>
          <a:p>
            <a:r>
              <a:rPr lang="zh-TW" altLang="en-US" dirty="0" smtClean="0"/>
              <a:t>乾淨回收有助提高收集得來的回收物料的數量、質量和價值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一般</a:t>
            </a:r>
            <a:r>
              <a:rPr lang="ja-JP" altLang="en-US" dirty="0" smtClean="0"/>
              <a:t>回收物處理</a:t>
            </a:r>
            <a:r>
              <a:rPr lang="zh-TW" altLang="en-US" dirty="0" smtClean="0"/>
              <a:t>過程包括收集、處理及加工製成可循環再用物料</a:t>
            </a:r>
          </a:p>
          <a:p>
            <a:pPr lvl="0"/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資料來源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zh-TW" altLang="zh-TW" sz="2000" dirty="0" smtClean="0"/>
              <a:t>資料</a:t>
            </a:r>
            <a:r>
              <a:rPr lang="zh-TW" altLang="zh-TW" sz="2400" dirty="0" smtClean="0"/>
              <a:t>： </a:t>
            </a:r>
          </a:p>
          <a:p>
            <a:pPr lvl="1">
              <a:lnSpc>
                <a:spcPct val="80000"/>
              </a:lnSpc>
            </a:pPr>
            <a:r>
              <a:rPr lang="zh-TW" altLang="zh-TW" sz="1800" dirty="0" smtClean="0"/>
              <a:t>香港特別行政區環境保護署 </a:t>
            </a:r>
          </a:p>
          <a:p>
            <a:pPr lvl="1">
              <a:lnSpc>
                <a:spcPct val="80000"/>
              </a:lnSpc>
            </a:pPr>
            <a:r>
              <a:rPr lang="zh-TW" altLang="zh-TW" sz="1800" dirty="0" smtClean="0"/>
              <a:t>台灣行政院環境保護署</a:t>
            </a:r>
            <a:r>
              <a:rPr lang="en-US" altLang="zh-TW" sz="1800" dirty="0" smtClean="0"/>
              <a:t>/</a:t>
            </a:r>
            <a:r>
              <a:rPr lang="zh-TW" altLang="zh-TW" sz="1800" dirty="0" smtClean="0"/>
              <a:t>台北市政府環境保護局 </a:t>
            </a:r>
          </a:p>
          <a:p>
            <a:pPr lvl="1">
              <a:lnSpc>
                <a:spcPct val="80000"/>
              </a:lnSpc>
            </a:pPr>
            <a:r>
              <a:rPr lang="zh-TW" altLang="zh-TW" sz="1800" dirty="0" smtClean="0"/>
              <a:t>歐盟及美國環境保護署 </a:t>
            </a:r>
            <a:endParaRPr lang="en-US" altLang="zh-TW" sz="1800" dirty="0" smtClean="0"/>
          </a:p>
          <a:p>
            <a:r>
              <a:rPr lang="zh-TW" altLang="zh-TW" sz="2000" dirty="0" smtClean="0"/>
              <a:t>短片： </a:t>
            </a:r>
          </a:p>
          <a:p>
            <a:pPr lvl="1"/>
            <a:r>
              <a:rPr lang="zh-TW" altLang="zh-TW" sz="1800" dirty="0" smtClean="0"/>
              <a:t>環境運動委員會</a:t>
            </a:r>
            <a:r>
              <a:rPr lang="en-US" altLang="zh-TW" sz="1800" dirty="0" smtClean="0"/>
              <a:t>(2014</a:t>
            </a:r>
            <a:r>
              <a:rPr lang="zh-TW" altLang="zh-TW" sz="1800" dirty="0" smtClean="0"/>
              <a:t>年</a:t>
            </a:r>
            <a:r>
              <a:rPr lang="en-US" altLang="zh-TW" sz="1800" dirty="0" smtClean="0"/>
              <a:t>6</a:t>
            </a:r>
            <a:r>
              <a:rPr lang="zh-TW" altLang="zh-TW" sz="1800" dirty="0" smtClean="0"/>
              <a:t>月</a:t>
            </a:r>
            <a:r>
              <a:rPr lang="en-US" altLang="zh-TW" sz="1800" dirty="0" smtClean="0"/>
              <a:t>13</a:t>
            </a:r>
            <a:r>
              <a:rPr lang="zh-TW" altLang="zh-TW" sz="1800" dirty="0" smtClean="0"/>
              <a:t>日</a:t>
            </a:r>
            <a:r>
              <a:rPr lang="en-US" altLang="zh-TW" sz="1800" dirty="0" smtClean="0"/>
              <a:t>)</a:t>
            </a:r>
            <a:r>
              <a:rPr lang="zh-TW" altLang="zh-TW" sz="1800" dirty="0" smtClean="0"/>
              <a:t>，「家居廢物源頭分類計劃</a:t>
            </a:r>
            <a:r>
              <a:rPr lang="en-US" altLang="zh-TW" sz="1800" dirty="0" smtClean="0"/>
              <a:t> (</a:t>
            </a:r>
            <a:r>
              <a:rPr lang="zh-TW" altLang="zh-TW" sz="1800" dirty="0" smtClean="0"/>
              <a:t>無用篇</a:t>
            </a:r>
            <a:r>
              <a:rPr lang="en-US" altLang="zh-TW" sz="1800" dirty="0" smtClean="0"/>
              <a:t>)</a:t>
            </a:r>
            <a:r>
              <a:rPr lang="zh-TW" altLang="zh-TW" sz="1800" dirty="0" smtClean="0"/>
              <a:t>」 </a:t>
            </a:r>
          </a:p>
          <a:p>
            <a:pPr lvl="1"/>
            <a:r>
              <a:rPr lang="zh-TW" altLang="zh-TW" sz="1800" dirty="0" smtClean="0"/>
              <a:t>環境運動委員會</a:t>
            </a:r>
            <a:r>
              <a:rPr lang="en-US" altLang="zh-TW" sz="1800" dirty="0" smtClean="0"/>
              <a:t>(2012</a:t>
            </a:r>
            <a:r>
              <a:rPr lang="zh-TW" altLang="zh-TW" sz="1800" dirty="0" smtClean="0"/>
              <a:t>年</a:t>
            </a:r>
            <a:r>
              <a:rPr lang="en-US" altLang="zh-TW" sz="1800" dirty="0" smtClean="0"/>
              <a:t>11</a:t>
            </a:r>
            <a:r>
              <a:rPr lang="zh-TW" altLang="zh-TW" sz="1800" dirty="0" smtClean="0"/>
              <a:t>月</a:t>
            </a:r>
            <a:r>
              <a:rPr lang="en-US" altLang="zh-TW" sz="1800" dirty="0" smtClean="0"/>
              <a:t>18</a:t>
            </a:r>
            <a:r>
              <a:rPr lang="zh-TW" altLang="zh-TW" sz="1800" dirty="0" smtClean="0"/>
              <a:t>日</a:t>
            </a:r>
            <a:r>
              <a:rPr lang="en-US" altLang="zh-TW" sz="1800" dirty="0" smtClean="0"/>
              <a:t>) </a:t>
            </a:r>
            <a:r>
              <a:rPr lang="zh-TW" altLang="zh-TW" sz="1800" dirty="0" smtClean="0"/>
              <a:t>，「家居廢物源頭分類計劃</a:t>
            </a:r>
            <a:r>
              <a:rPr lang="en-US" altLang="zh-TW" sz="1800" dirty="0" smtClean="0"/>
              <a:t> (</a:t>
            </a:r>
            <a:r>
              <a:rPr lang="zh-TW" altLang="zh-TW" sz="1800" dirty="0" smtClean="0"/>
              <a:t>魔術師篇</a:t>
            </a:r>
            <a:r>
              <a:rPr lang="en-US" altLang="zh-TW" sz="1800" dirty="0" smtClean="0"/>
              <a:t>) </a:t>
            </a:r>
            <a:endParaRPr lang="zh-TW" altLang="zh-TW" sz="1800" dirty="0" smtClean="0"/>
          </a:p>
          <a:p>
            <a:pPr lvl="1"/>
            <a:r>
              <a:rPr lang="zh-TW" altLang="zh-TW" sz="1800" dirty="0" smtClean="0"/>
              <a:t>環保署</a:t>
            </a:r>
            <a:r>
              <a:rPr lang="en-US" altLang="zh-TW" sz="1800" dirty="0" smtClean="0"/>
              <a:t>(2014</a:t>
            </a:r>
            <a:r>
              <a:rPr lang="zh-TW" altLang="zh-TW" sz="1800" dirty="0" smtClean="0"/>
              <a:t>年</a:t>
            </a:r>
            <a:r>
              <a:rPr lang="en-US" altLang="zh-TW" sz="1800" dirty="0" smtClean="0"/>
              <a:t>8</a:t>
            </a:r>
            <a:r>
              <a:rPr lang="zh-TW" altLang="zh-TW" sz="1800" dirty="0" smtClean="0"/>
              <a:t>月</a:t>
            </a:r>
            <a:r>
              <a:rPr lang="en-US" altLang="zh-TW" sz="1800" dirty="0" smtClean="0"/>
              <a:t>4</a:t>
            </a:r>
            <a:r>
              <a:rPr lang="zh-TW" altLang="zh-TW" sz="1800" dirty="0" smtClean="0"/>
              <a:t>日</a:t>
            </a:r>
            <a:r>
              <a:rPr lang="en-US" altLang="zh-TW" sz="1800" dirty="0" smtClean="0"/>
              <a:t>) </a:t>
            </a:r>
            <a:r>
              <a:rPr lang="zh-TW" altLang="zh-TW" sz="1800" dirty="0" smtClean="0"/>
              <a:t>，「有手尾 沖洗乾淨再回收」 </a:t>
            </a:r>
          </a:p>
          <a:p>
            <a:pPr lvl="1"/>
            <a:r>
              <a:rPr lang="zh-TW" altLang="zh-TW" sz="1800" dirty="0" smtClean="0"/>
              <a:t>環保觸覺</a:t>
            </a:r>
            <a:r>
              <a:rPr lang="en-US" altLang="zh-TW" sz="1800" dirty="0" smtClean="0"/>
              <a:t>(2010</a:t>
            </a:r>
            <a:r>
              <a:rPr lang="zh-TW" altLang="zh-TW" sz="1800" dirty="0" smtClean="0"/>
              <a:t>年</a:t>
            </a:r>
            <a:r>
              <a:rPr lang="en-US" altLang="zh-TW" sz="1800" dirty="0" smtClean="0"/>
              <a:t>9</a:t>
            </a:r>
            <a:r>
              <a:rPr lang="zh-TW" altLang="zh-TW" sz="1800" dirty="0" smtClean="0"/>
              <a:t>月</a:t>
            </a:r>
            <a:r>
              <a:rPr lang="en-US" altLang="zh-TW" sz="1800" dirty="0" smtClean="0"/>
              <a:t>8</a:t>
            </a:r>
            <a:r>
              <a:rPr lang="zh-TW" altLang="zh-TW" sz="1800" dirty="0" smtClean="0"/>
              <a:t>日</a:t>
            </a:r>
            <a:r>
              <a:rPr lang="en-US" altLang="zh-TW" sz="1800" dirty="0" smtClean="0"/>
              <a:t>)</a:t>
            </a:r>
            <a:r>
              <a:rPr lang="zh-TW" altLang="zh-TW" sz="1800" dirty="0" smtClean="0"/>
              <a:t>，「仁愛堂環保園塑膠資源再生中心</a:t>
            </a:r>
            <a:r>
              <a:rPr lang="en-US" altLang="zh-TW" sz="1800" dirty="0" smtClean="0"/>
              <a:t> - </a:t>
            </a:r>
            <a:r>
              <a:rPr lang="zh-TW" altLang="zh-TW" sz="1800" dirty="0" smtClean="0"/>
              <a:t>塑膠回收再造過程 」 </a:t>
            </a:r>
          </a:p>
          <a:p>
            <a:pPr>
              <a:lnSpc>
                <a:spcPct val="80000"/>
              </a:lnSpc>
            </a:pPr>
            <a:r>
              <a:rPr lang="zh-TW" altLang="zh-TW" sz="2000" dirty="0" smtClean="0"/>
              <a:t>圖片： </a:t>
            </a:r>
          </a:p>
          <a:p>
            <a:pPr lvl="1">
              <a:lnSpc>
                <a:spcPct val="80000"/>
              </a:lnSpc>
            </a:pPr>
            <a:r>
              <a:rPr lang="zh-TW" altLang="zh-TW" sz="1800" dirty="0" smtClean="0"/>
              <a:t>環保署及環境運動委員會</a:t>
            </a:r>
            <a:endParaRPr lang="en-US" sz="1400" dirty="0"/>
          </a:p>
        </p:txBody>
      </p:sp>
      <p:sp>
        <p:nvSpPr>
          <p:cNvPr id="6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簡介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本課將</a:t>
            </a:r>
            <a:r>
              <a:rPr lang="ja-JP" altLang="zh-TW" dirty="0" smtClean="0"/>
              <a:t>講解</a:t>
            </a:r>
            <a:r>
              <a:rPr lang="zh-TW" altLang="zh-TW" dirty="0" smtClean="0"/>
              <a:t>回收的定義、源頭分類及乾淨回收的重要</a:t>
            </a:r>
            <a:r>
              <a:rPr lang="zh-TW" altLang="en-US" dirty="0" smtClean="0"/>
              <a:t>性；</a:t>
            </a:r>
            <a:r>
              <a:rPr lang="zh-TW" altLang="zh-TW" dirty="0" smtClean="0"/>
              <a:t>介紹</a:t>
            </a:r>
            <a:r>
              <a:rPr lang="zh-TW" altLang="en-US" dirty="0" smtClean="0"/>
              <a:t>各種</a:t>
            </a:r>
            <a:r>
              <a:rPr lang="ja-JP" altLang="zh-TW" dirty="0" smtClean="0"/>
              <a:t>回收物處理</a:t>
            </a:r>
            <a:r>
              <a:rPr lang="zh-TW" altLang="zh-TW" dirty="0" smtClean="0"/>
              <a:t>過程</a:t>
            </a:r>
            <a:r>
              <a:rPr lang="zh-TW" altLang="en-US" dirty="0" smtClean="0"/>
              <a:t>、廚餘</a:t>
            </a:r>
            <a:r>
              <a:rPr lang="zh-TW" altLang="zh-TW" dirty="0" smtClean="0"/>
              <a:t>回收技術的種類及其運作</a:t>
            </a:r>
            <a:r>
              <a:rPr lang="zh-TW" altLang="en-US" dirty="0" smtClean="0"/>
              <a:t>，並提供</a:t>
            </a:r>
            <a:r>
              <a:rPr lang="zh-TW" altLang="zh-TW" dirty="0" smtClean="0"/>
              <a:t>海外回收的案例</a:t>
            </a:r>
            <a:r>
              <a:rPr lang="zh-TW" altLang="en-US" dirty="0" smtClean="0"/>
              <a:t>，讓學生</a:t>
            </a:r>
            <a:r>
              <a:rPr lang="zh-TW" altLang="zh-TW" dirty="0" smtClean="0"/>
              <a:t>探討各類回收物在社會的價值和出路</a:t>
            </a:r>
            <a:endParaRPr lang="en-US" altLang="zh-TW" dirty="0" smtClean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回收的定義</a:t>
            </a:r>
            <a:r>
              <a:rPr lang="en-US" dirty="0" smtClean="0"/>
              <a:t> </a:t>
            </a:r>
            <a:endParaRPr lang="zh-TW" altLang="en-US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71389"/>
            <a:ext cx="8046156" cy="4525963"/>
          </a:xfrm>
        </p:spPr>
      </p:pic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第二課 廢物回收</a:t>
            </a:r>
            <a:r>
              <a:rPr lang="ja-JP" altLang="zh-TW" dirty="0" smtClean="0"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技術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5536" y="112474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/>
              <a:t>回收是指收集本來要廢棄的材料，分解再製成新產品；或者是收集用過的產品，清潔、處理後再使用。</a:t>
            </a:r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源頭分類的意義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環保署短片：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「家居廢物源頭分類計劃 （無用篇）」</a:t>
            </a:r>
            <a:endParaRPr lang="en-US" altLang="zh-TW" sz="1600" dirty="0" smtClean="0">
              <a:hlinkClick r:id="rId2"/>
            </a:endParaRPr>
          </a:p>
          <a:p>
            <a:pPr indent="20638">
              <a:buNone/>
            </a:pPr>
            <a:r>
              <a:rPr lang="en-US" altLang="zh-TW" sz="1600" dirty="0" smtClean="0">
                <a:hlinkClick r:id="rId2"/>
              </a:rPr>
              <a:t>https://www.wastereduction.gov.hk/chi/materials/household/SSW_invaluable_Chi_wa.wmv</a:t>
            </a:r>
            <a:endParaRPr lang="en-US" altLang="zh-TW" sz="1600" dirty="0" smtClean="0">
              <a:hlinkClick r:id="rId3"/>
            </a:endParaRPr>
          </a:p>
          <a:p>
            <a:endParaRPr lang="en-US" altLang="zh-TW" dirty="0" smtClean="0"/>
          </a:p>
          <a:p>
            <a:r>
              <a:rPr lang="zh-TW" altLang="en-US" dirty="0" smtClean="0"/>
              <a:t>環境運動委員會短片：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「家居廢物源頭分類計劃 （魔術師篇）」</a:t>
            </a:r>
            <a:endParaRPr lang="en-US" altLang="zh-TW" dirty="0" smtClean="0"/>
          </a:p>
          <a:p>
            <a:pPr indent="17463">
              <a:buNone/>
            </a:pPr>
            <a:r>
              <a:rPr lang="en-US" sz="1600" dirty="0" smtClean="0">
                <a:hlinkClick r:id="rId3"/>
              </a:rPr>
              <a:t>https://</a:t>
            </a:r>
            <a:r>
              <a:rPr lang="en-US" sz="1600" dirty="0">
                <a:hlinkClick r:id="rId3"/>
              </a:rPr>
              <a:t>www.youtube.com/watch?v=Ags9ft8ddmk</a:t>
            </a:r>
            <a:endParaRPr lang="en-US" sz="1600" dirty="0"/>
          </a:p>
          <a:p>
            <a:pPr>
              <a:buNone/>
            </a:pPr>
            <a:endParaRPr lang="en-US" sz="2400" dirty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/>
              <a:t>第二課 廢物回收的技術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539552" y="5805264"/>
            <a:ext cx="26468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短片來源</a:t>
            </a:r>
            <a:r>
              <a:rPr lang="zh-TW" altLang="en-US" sz="1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：環保署、環境</a:t>
            </a:r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運動委員會</a:t>
            </a:r>
            <a:endParaRPr 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乾淨回收的重要性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環保署短片：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「有手尾 沖洗乾淨再回收」</a:t>
            </a:r>
            <a:endParaRPr lang="en-US" altLang="zh-TW" dirty="0" smtClean="0"/>
          </a:p>
          <a:p>
            <a:pPr indent="17463">
              <a:buNone/>
            </a:pPr>
            <a:r>
              <a:rPr lang="en-US" altLang="zh-TW" sz="1600" dirty="0" smtClean="0">
                <a:hlinkClick r:id="rId3"/>
              </a:rPr>
              <a:t>http://youtu.be/Jfp0K4dZnis </a:t>
            </a:r>
            <a:endParaRPr lang="en-US" altLang="zh-TW" sz="1600" dirty="0" smtClean="0"/>
          </a:p>
        </p:txBody>
      </p:sp>
      <p:sp>
        <p:nvSpPr>
          <p:cNvPr id="8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/>
              <a:t>第二課 廢物回收的技術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6" name="Rectangle 5"/>
          <p:cNvSpPr/>
          <p:nvPr/>
        </p:nvSpPr>
        <p:spPr>
          <a:xfrm>
            <a:off x="467544" y="5816297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短片來源：環保署</a:t>
            </a:r>
            <a:endParaRPr 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小組討論－資料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7</a:t>
            </a:fld>
            <a:endParaRPr lang="zh-TW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22" y="1628800"/>
            <a:ext cx="8159434" cy="36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小組討論－資料</a:t>
            </a:r>
            <a:endParaRPr lang="en-US" dirty="0"/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10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8</a:t>
            </a:fld>
            <a:endParaRPr lang="zh-TW" altLang="en-US"/>
          </a:p>
        </p:txBody>
      </p:sp>
      <p:pic>
        <p:nvPicPr>
          <p:cNvPr id="6" name="Content Placeholder 4" descr="Types of recyclables 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1582823"/>
            <a:ext cx="3531840" cy="4523233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39552" y="5805264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圖片來源：環保署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小組討論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TW" sz="3000" dirty="0" smtClean="0"/>
          </a:p>
          <a:p>
            <a:r>
              <a:rPr lang="zh-TW" altLang="en-US" dirty="0" smtClean="0"/>
              <a:t>試</a:t>
            </a:r>
            <a:r>
              <a:rPr lang="zh-TW" altLang="en-US" dirty="0"/>
              <a:t>講出「源頭分類」的</a:t>
            </a:r>
            <a:r>
              <a:rPr lang="zh-TW" altLang="en-US" dirty="0" smtClean="0"/>
              <a:t>方法</a:t>
            </a:r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dirty="0"/>
              <a:t>試講出「乾淨回收」的方法</a:t>
            </a:r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dirty="0" smtClean="0"/>
              <a:t>如何有效推廣「</a:t>
            </a:r>
            <a:r>
              <a:rPr lang="ja-JP" altLang="en-US" dirty="0" smtClean="0"/>
              <a:t>源頭分類</a:t>
            </a:r>
            <a:r>
              <a:rPr lang="zh-TW" altLang="en-US" dirty="0" smtClean="0"/>
              <a:t>」</a:t>
            </a:r>
            <a:r>
              <a:rPr lang="ja-JP" altLang="en-US" dirty="0" smtClean="0"/>
              <a:t>及</a:t>
            </a:r>
            <a:r>
              <a:rPr lang="zh-TW" altLang="en-US" dirty="0" smtClean="0"/>
              <a:t>「</a:t>
            </a:r>
            <a:r>
              <a:rPr lang="ja-JP" altLang="en-US" dirty="0" smtClean="0"/>
              <a:t>乾淨回收</a:t>
            </a:r>
            <a:r>
              <a:rPr lang="zh-TW" altLang="en-US" smtClean="0"/>
              <a:t>」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D54E8-16D4-4264-89CB-F05882839814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6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2699792" y="6356350"/>
            <a:ext cx="3744416" cy="365125"/>
          </a:xfrm>
        </p:spPr>
        <p:txBody>
          <a:bodyPr/>
          <a:lstStyle/>
          <a:p>
            <a:r>
              <a:rPr lang="zh-TW" altLang="en-US" smtClean="0"/>
              <a:t>第二課 廢物回收的技術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鳳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4141</TotalTime>
  <Words>2032</Words>
  <Application>Microsoft Office PowerPoint</Application>
  <PresentationFormat>如螢幕大小 (4:3)</PresentationFormat>
  <Paragraphs>268</Paragraphs>
  <Slides>29</Slides>
  <Notes>15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30" baseType="lpstr">
      <vt:lpstr>Office 佈景主題</vt:lpstr>
      <vt:lpstr>第二課 廢物回收的技術</vt:lpstr>
      <vt:lpstr>目錄</vt:lpstr>
      <vt:lpstr>簡介</vt:lpstr>
      <vt:lpstr>回收的定義 </vt:lpstr>
      <vt:lpstr>源頭分類的意義 </vt:lpstr>
      <vt:lpstr>乾淨回收的重要性 </vt:lpstr>
      <vt:lpstr>小組討論－資料</vt:lpstr>
      <vt:lpstr>小組討論－資料</vt:lpstr>
      <vt:lpstr>小組討論</vt:lpstr>
      <vt:lpstr>一般回收物處理過程</vt:lpstr>
      <vt:lpstr>一般回收物處理過程</vt:lpstr>
      <vt:lpstr>廢紙循環再造過程  </vt:lpstr>
      <vt:lpstr>廢塑膠循環再造過程 </vt:lpstr>
      <vt:lpstr>廢金屬循環再造過程</vt:lpstr>
      <vt:lpstr>廢電器及電子產品循環再造過程</vt:lpstr>
      <vt:lpstr>廢木材循環再造過程</vt:lpstr>
      <vt:lpstr>廢食油循環再造過程</vt:lpstr>
      <vt:lpstr>回收物料循環再造過程</vt:lpstr>
      <vt:lpstr>廚餘循環再造 有機資源回收中心 </vt:lpstr>
      <vt:lpstr>廚餘循環再造 有機資源回收中心</vt:lpstr>
      <vt:lpstr>廚餘循環再造過程－厭氧分解  </vt:lpstr>
      <vt:lpstr>廚餘循環再造過程－堆肥 </vt:lpstr>
      <vt:lpstr>海外案例：台灣回收經驗（1） </vt:lpstr>
      <vt:lpstr>海外案例：台灣回收經驗（1） </vt:lpstr>
      <vt:lpstr>台灣回收經驗﹕「資源回收四合一」 </vt:lpstr>
      <vt:lpstr>海外案例：台灣回收經驗（2）</vt:lpstr>
      <vt:lpstr>海外案例：台灣回收經驗（3）</vt:lpstr>
      <vt:lpstr>總結</vt:lpstr>
      <vt:lpstr>資料來源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MK</dc:creator>
  <cp:lastModifiedBy>PC15</cp:lastModifiedBy>
  <cp:revision>336</cp:revision>
  <dcterms:created xsi:type="dcterms:W3CDTF">2014-10-29T03:32:12Z</dcterms:created>
  <dcterms:modified xsi:type="dcterms:W3CDTF">2015-11-06T02:46:39Z</dcterms:modified>
</cp:coreProperties>
</file>